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2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4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4"/>
    <p:sldMasterId id="2147484109" r:id="rId5"/>
    <p:sldMasterId id="2147484156" r:id="rId6"/>
    <p:sldMasterId id="2147484199" r:id="rId7"/>
    <p:sldMasterId id="2147484270" r:id="rId8"/>
  </p:sldMasterIdLst>
  <p:notesMasterIdLst>
    <p:notesMasterId r:id="rId19"/>
  </p:notesMasterIdLst>
  <p:sldIdLst>
    <p:sldId id="474" r:id="rId9"/>
    <p:sldId id="2147473343" r:id="rId10"/>
    <p:sldId id="2147375724" r:id="rId11"/>
    <p:sldId id="2147375711" r:id="rId12"/>
    <p:sldId id="269" r:id="rId13"/>
    <p:sldId id="270" r:id="rId14"/>
    <p:sldId id="2147472374" r:id="rId15"/>
    <p:sldId id="680" r:id="rId16"/>
    <p:sldId id="425" r:id="rId17"/>
    <p:sldId id="386" r:id="rId18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FFFF"/>
    <a:srgbClr val="80FF00"/>
    <a:srgbClr val="0087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853C30-5543-46BB-8696-21B35E72A3AC}" v="20" dt="2026-11-02T19:00:20.7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löör Sari" userId="3c812af7-5766-4a50-a889-24930c9ca301" providerId="ADAL" clId="{EAD02D75-9FD6-4372-9633-68C8D12582CF}"/>
    <pc:docChg chg="custSel addSld delSld modSld sldOrd delMainMaster">
      <pc:chgData name="Slöör Sari" userId="3c812af7-5766-4a50-a889-24930c9ca301" providerId="ADAL" clId="{EAD02D75-9FD6-4372-9633-68C8D12582CF}" dt="2026-11-02T19:14:52.074" v="353" actId="20577"/>
      <pc:docMkLst>
        <pc:docMk/>
      </pc:docMkLst>
      <pc:sldChg chg="addSp delSp modSp add mod modClrScheme chgLayout">
        <pc:chgData name="Slöör Sari" userId="3c812af7-5766-4a50-a889-24930c9ca301" providerId="ADAL" clId="{EAD02D75-9FD6-4372-9633-68C8D12582CF}" dt="2026-11-02T19:00:20.762" v="341" actId="21"/>
        <pc:sldMkLst>
          <pc:docMk/>
          <pc:sldMk cId="2239875352" sldId="269"/>
        </pc:sldMkLst>
        <pc:spChg chg="add mod">
          <ac:chgData name="Slöör Sari" userId="3c812af7-5766-4a50-a889-24930c9ca301" providerId="ADAL" clId="{EAD02D75-9FD6-4372-9633-68C8D12582CF}" dt="2026-11-02T18:47:04.334" v="334" actId="113"/>
          <ac:spMkLst>
            <pc:docMk/>
            <pc:sldMk cId="2239875352" sldId="269"/>
            <ac:spMk id="2" creationId="{D96028DE-B720-3BF2-C1C2-A107F8259789}"/>
          </ac:spMkLst>
        </pc:spChg>
        <pc:spChg chg="add del mod ord">
          <ac:chgData name="Slöör Sari" userId="3c812af7-5766-4a50-a889-24930c9ca301" providerId="ADAL" clId="{EAD02D75-9FD6-4372-9633-68C8D12582CF}" dt="2026-11-02T19:00:20.762" v="341" actId="21"/>
          <ac:spMkLst>
            <pc:docMk/>
            <pc:sldMk cId="2239875352" sldId="269"/>
            <ac:spMk id="3" creationId="{8F01E699-0894-6529-2130-44E97C9CA4D7}"/>
          </ac:spMkLst>
        </pc:spChg>
        <pc:spChg chg="add del mod ord">
          <ac:chgData name="Slöör Sari" userId="3c812af7-5766-4a50-a889-24930c9ca301" providerId="ADAL" clId="{EAD02D75-9FD6-4372-9633-68C8D12582CF}" dt="2026-11-02T19:00:10.975" v="340" actId="21"/>
          <ac:spMkLst>
            <pc:docMk/>
            <pc:sldMk cId="2239875352" sldId="269"/>
            <ac:spMk id="4" creationId="{540D19F3-F672-0784-48CE-A728BD45482A}"/>
          </ac:spMkLst>
        </pc:spChg>
        <pc:spChg chg="del">
          <ac:chgData name="Slöör Sari" userId="3c812af7-5766-4a50-a889-24930c9ca301" providerId="ADAL" clId="{EAD02D75-9FD6-4372-9633-68C8D12582CF}" dt="2026-11-02T18:45:49.901" v="227" actId="478"/>
          <ac:spMkLst>
            <pc:docMk/>
            <pc:sldMk cId="2239875352" sldId="269"/>
            <ac:spMk id="12" creationId="{26905C15-CC64-484B-8626-B63AD88658D1}"/>
          </ac:spMkLst>
        </pc:spChg>
        <pc:picChg chg="del mod">
          <ac:chgData name="Slöör Sari" userId="3c812af7-5766-4a50-a889-24930c9ca301" providerId="ADAL" clId="{EAD02D75-9FD6-4372-9633-68C8D12582CF}" dt="2026-11-02T18:47:12.612" v="335" actId="478"/>
          <ac:picMkLst>
            <pc:docMk/>
            <pc:sldMk cId="2239875352" sldId="269"/>
            <ac:picMk id="5" creationId="{8890A19F-B677-93C2-99F2-8FA26F6B0833}"/>
          </ac:picMkLst>
        </pc:picChg>
        <pc:picChg chg="mod">
          <ac:chgData name="Slöör Sari" userId="3c812af7-5766-4a50-a889-24930c9ca301" providerId="ADAL" clId="{EAD02D75-9FD6-4372-9633-68C8D12582CF}" dt="2026-11-02T18:45:55.569" v="228" actId="1076"/>
          <ac:picMkLst>
            <pc:docMk/>
            <pc:sldMk cId="2239875352" sldId="269"/>
            <ac:picMk id="9" creationId="{6FE0CEAF-68B7-15C9-7ABB-A834968E79A6}"/>
          </ac:picMkLst>
        </pc:picChg>
      </pc:sldChg>
      <pc:sldChg chg="modSp add mod modClrScheme chgLayout">
        <pc:chgData name="Slöör Sari" userId="3c812af7-5766-4a50-a889-24930c9ca301" providerId="ADAL" clId="{EAD02D75-9FD6-4372-9633-68C8D12582CF}" dt="2026-11-02T19:00:31.592" v="342" actId="700"/>
        <pc:sldMkLst>
          <pc:docMk/>
          <pc:sldMk cId="3220118080" sldId="270"/>
        </pc:sldMkLst>
        <pc:spChg chg="mod ord">
          <ac:chgData name="Slöör Sari" userId="3c812af7-5766-4a50-a889-24930c9ca301" providerId="ADAL" clId="{EAD02D75-9FD6-4372-9633-68C8D12582CF}" dt="2026-11-02T19:00:31.592" v="342" actId="700"/>
          <ac:spMkLst>
            <pc:docMk/>
            <pc:sldMk cId="3220118080" sldId="270"/>
            <ac:spMk id="2" creationId="{849F4895-C6AF-E7FB-E68C-DDF285CDA15D}"/>
          </ac:spMkLst>
        </pc:spChg>
        <pc:spChg chg="mod ord">
          <ac:chgData name="Slöör Sari" userId="3c812af7-5766-4a50-a889-24930c9ca301" providerId="ADAL" clId="{EAD02D75-9FD6-4372-9633-68C8D12582CF}" dt="2026-11-02T19:00:31.592" v="342" actId="700"/>
          <ac:spMkLst>
            <pc:docMk/>
            <pc:sldMk cId="3220118080" sldId="270"/>
            <ac:spMk id="3" creationId="{0E4F4141-5C81-D245-152B-F4D13DC66EDA}"/>
          </ac:spMkLst>
        </pc:spChg>
      </pc:sldChg>
      <pc:sldChg chg="modSp add del mod">
        <pc:chgData name="Slöör Sari" userId="3c812af7-5766-4a50-a889-24930c9ca301" providerId="ADAL" clId="{EAD02D75-9FD6-4372-9633-68C8D12582CF}" dt="2026-11-02T18:44:28.418" v="218" actId="47"/>
        <pc:sldMkLst>
          <pc:docMk/>
          <pc:sldMk cId="2759644073" sldId="271"/>
        </pc:sldMkLst>
        <pc:spChg chg="mod">
          <ac:chgData name="Slöör Sari" userId="3c812af7-5766-4a50-a889-24930c9ca301" providerId="ADAL" clId="{EAD02D75-9FD6-4372-9633-68C8D12582CF}" dt="2026-11-02T18:43:03.793" v="202" actId="20577"/>
          <ac:spMkLst>
            <pc:docMk/>
            <pc:sldMk cId="2759644073" sldId="271"/>
            <ac:spMk id="3" creationId="{96920230-E0DD-EF7D-1889-90C8DF326B31}"/>
          </ac:spMkLst>
        </pc:spChg>
      </pc:sldChg>
      <pc:sldChg chg="add del">
        <pc:chgData name="Slöör Sari" userId="3c812af7-5766-4a50-a889-24930c9ca301" providerId="ADAL" clId="{EAD02D75-9FD6-4372-9633-68C8D12582CF}" dt="2026-11-02T18:44:30.405" v="219" actId="47"/>
        <pc:sldMkLst>
          <pc:docMk/>
          <pc:sldMk cId="3195390266" sldId="272"/>
        </pc:sldMkLst>
      </pc:sldChg>
      <pc:sldChg chg="mod modClrScheme chgLayout">
        <pc:chgData name="Slöör Sari" userId="3c812af7-5766-4a50-a889-24930c9ca301" providerId="ADAL" clId="{EAD02D75-9FD6-4372-9633-68C8D12582CF}" dt="2026-11-02T18:13:19.641" v="117" actId="700"/>
        <pc:sldMkLst>
          <pc:docMk/>
          <pc:sldMk cId="2543337394" sldId="386"/>
        </pc:sldMkLst>
      </pc:sldChg>
      <pc:sldChg chg="add">
        <pc:chgData name="Slöör Sari" userId="3c812af7-5766-4a50-a889-24930c9ca301" providerId="ADAL" clId="{EAD02D75-9FD6-4372-9633-68C8D12582CF}" dt="2026-11-02T18:07:25.846" v="108"/>
        <pc:sldMkLst>
          <pc:docMk/>
          <pc:sldMk cId="1622515010" sldId="425"/>
        </pc:sldMkLst>
      </pc:sldChg>
      <pc:sldChg chg="del">
        <pc:chgData name="Slöör Sari" userId="3c812af7-5766-4a50-a889-24930c9ca301" providerId="ADAL" clId="{EAD02D75-9FD6-4372-9633-68C8D12582CF}" dt="2026-11-02T18:07:30.518" v="112" actId="47"/>
        <pc:sldMkLst>
          <pc:docMk/>
          <pc:sldMk cId="1919226143" sldId="462"/>
        </pc:sldMkLst>
      </pc:sldChg>
      <pc:sldChg chg="modSp mod modClrScheme chgLayout">
        <pc:chgData name="Slöör Sari" userId="3c812af7-5766-4a50-a889-24930c9ca301" providerId="ADAL" clId="{EAD02D75-9FD6-4372-9633-68C8D12582CF}" dt="2026-11-02T19:14:52.074" v="353" actId="20577"/>
        <pc:sldMkLst>
          <pc:docMk/>
          <pc:sldMk cId="3099822063" sldId="474"/>
        </pc:sldMkLst>
        <pc:spChg chg="mod ord">
          <ac:chgData name="Slöör Sari" userId="3c812af7-5766-4a50-a889-24930c9ca301" providerId="ADAL" clId="{EAD02D75-9FD6-4372-9633-68C8D12582CF}" dt="2026-11-02T18:13:11.815" v="116" actId="700"/>
          <ac:spMkLst>
            <pc:docMk/>
            <pc:sldMk cId="3099822063" sldId="474"/>
            <ac:spMk id="2" creationId="{9A9BBBDE-C538-3A22-4C72-A1A47DD394DF}"/>
          </ac:spMkLst>
        </pc:spChg>
        <pc:spChg chg="mod ord">
          <ac:chgData name="Slöör Sari" userId="3c812af7-5766-4a50-a889-24930c9ca301" providerId="ADAL" clId="{EAD02D75-9FD6-4372-9633-68C8D12582CF}" dt="2026-11-02T19:14:52.074" v="353" actId="20577"/>
          <ac:spMkLst>
            <pc:docMk/>
            <pc:sldMk cId="3099822063" sldId="474"/>
            <ac:spMk id="3" creationId="{3081D645-A9B9-90FC-4442-54B0A6C133B8}"/>
          </ac:spMkLst>
        </pc:spChg>
      </pc:sldChg>
      <pc:sldChg chg="del">
        <pc:chgData name="Slöör Sari" userId="3c812af7-5766-4a50-a889-24930c9ca301" providerId="ADAL" clId="{EAD02D75-9FD6-4372-9633-68C8D12582CF}" dt="2026-11-02T18:07:28.397" v="109" actId="47"/>
        <pc:sldMkLst>
          <pc:docMk/>
          <pc:sldMk cId="663277123" sldId="547"/>
        </pc:sldMkLst>
      </pc:sldChg>
      <pc:sldChg chg="del">
        <pc:chgData name="Slöör Sari" userId="3c812af7-5766-4a50-a889-24930c9ca301" providerId="ADAL" clId="{EAD02D75-9FD6-4372-9633-68C8D12582CF}" dt="2026-11-02T18:07:31.029" v="113" actId="47"/>
        <pc:sldMkLst>
          <pc:docMk/>
          <pc:sldMk cId="3191355994" sldId="552"/>
        </pc:sldMkLst>
      </pc:sldChg>
      <pc:sldChg chg="add ord">
        <pc:chgData name="Slöör Sari" userId="3c812af7-5766-4a50-a889-24930c9ca301" providerId="ADAL" clId="{EAD02D75-9FD6-4372-9633-68C8D12582CF}" dt="2026-11-02T18:16:52.624" v="167"/>
        <pc:sldMkLst>
          <pc:docMk/>
          <pc:sldMk cId="4152351946" sldId="680"/>
        </pc:sldMkLst>
      </pc:sldChg>
      <pc:sldChg chg="add del mod modShow">
        <pc:chgData name="Slöör Sari" userId="3c812af7-5766-4a50-a889-24930c9ca301" providerId="ADAL" clId="{EAD02D75-9FD6-4372-9633-68C8D12582CF}" dt="2026-11-02T18:58:14.977" v="336" actId="47"/>
        <pc:sldMkLst>
          <pc:docMk/>
          <pc:sldMk cId="2416074397" sldId="2147375663"/>
        </pc:sldMkLst>
      </pc:sldChg>
      <pc:sldChg chg="add">
        <pc:chgData name="Slöör Sari" userId="3c812af7-5766-4a50-a889-24930c9ca301" providerId="ADAL" clId="{EAD02D75-9FD6-4372-9633-68C8D12582CF}" dt="2026-11-02T18:15:59.917" v="126"/>
        <pc:sldMkLst>
          <pc:docMk/>
          <pc:sldMk cId="3982031284" sldId="2147375711"/>
        </pc:sldMkLst>
      </pc:sldChg>
      <pc:sldChg chg="addSp delSp modSp add mod modClrScheme chgLayout">
        <pc:chgData name="Slöör Sari" userId="3c812af7-5766-4a50-a889-24930c9ca301" providerId="ADAL" clId="{EAD02D75-9FD6-4372-9633-68C8D12582CF}" dt="2026-11-02T18:14:44.088" v="125" actId="1076"/>
        <pc:sldMkLst>
          <pc:docMk/>
          <pc:sldMk cId="1948656006" sldId="2147375724"/>
        </pc:sldMkLst>
        <pc:spChg chg="mod ord">
          <ac:chgData name="Slöör Sari" userId="3c812af7-5766-4a50-a889-24930c9ca301" providerId="ADAL" clId="{EAD02D75-9FD6-4372-9633-68C8D12582CF}" dt="2026-11-02T18:14:09.528" v="119" actId="700"/>
          <ac:spMkLst>
            <pc:docMk/>
            <pc:sldMk cId="1948656006" sldId="2147375724"/>
            <ac:spMk id="2" creationId="{5F0C86CD-CA29-8387-3988-23871A9E8EF0}"/>
          </ac:spMkLst>
        </pc:spChg>
        <pc:spChg chg="add del mod ord">
          <ac:chgData name="Slöör Sari" userId="3c812af7-5766-4a50-a889-24930c9ca301" providerId="ADAL" clId="{EAD02D75-9FD6-4372-9633-68C8D12582CF}" dt="2026-11-02T18:14:39.379" v="123" actId="21"/>
          <ac:spMkLst>
            <pc:docMk/>
            <pc:sldMk cId="1948656006" sldId="2147375724"/>
            <ac:spMk id="4" creationId="{7CD68BF0-40F9-E119-0A40-69CE1503AAD0}"/>
          </ac:spMkLst>
        </pc:spChg>
        <pc:spChg chg="mod ord">
          <ac:chgData name="Slöör Sari" userId="3c812af7-5766-4a50-a889-24930c9ca301" providerId="ADAL" clId="{EAD02D75-9FD6-4372-9633-68C8D12582CF}" dt="2026-11-02T18:14:09.528" v="119" actId="700"/>
          <ac:spMkLst>
            <pc:docMk/>
            <pc:sldMk cId="1948656006" sldId="2147375724"/>
            <ac:spMk id="5" creationId="{51B8591D-7921-A261-6E46-1822A7CB71FE}"/>
          </ac:spMkLst>
        </pc:spChg>
        <pc:spChg chg="mod">
          <ac:chgData name="Slöör Sari" userId="3c812af7-5766-4a50-a889-24930c9ca301" providerId="ADAL" clId="{EAD02D75-9FD6-4372-9633-68C8D12582CF}" dt="2026-11-02T18:14:43.449" v="124" actId="1076"/>
          <ac:spMkLst>
            <pc:docMk/>
            <pc:sldMk cId="1948656006" sldId="2147375724"/>
            <ac:spMk id="22" creationId="{D2EB33A0-E8F3-A15F-EF01-3A92F280BEE7}"/>
          </ac:spMkLst>
        </pc:spChg>
        <pc:spChg chg="mod">
          <ac:chgData name="Slöör Sari" userId="3c812af7-5766-4a50-a889-24930c9ca301" providerId="ADAL" clId="{EAD02D75-9FD6-4372-9633-68C8D12582CF}" dt="2026-11-02T18:14:44.088" v="125" actId="1076"/>
          <ac:spMkLst>
            <pc:docMk/>
            <pc:sldMk cId="1948656006" sldId="2147375724"/>
            <ac:spMk id="30" creationId="{17495F53-1320-571C-5BE8-D02BB65C6AC4}"/>
          </ac:spMkLst>
        </pc:spChg>
      </pc:sldChg>
      <pc:sldChg chg="del">
        <pc:chgData name="Slöör Sari" userId="3c812af7-5766-4a50-a889-24930c9ca301" providerId="ADAL" clId="{EAD02D75-9FD6-4372-9633-68C8D12582CF}" dt="2026-11-02T18:07:28.875" v="110" actId="47"/>
        <pc:sldMkLst>
          <pc:docMk/>
          <pc:sldMk cId="1890688053" sldId="2147470546"/>
        </pc:sldMkLst>
      </pc:sldChg>
      <pc:sldChg chg="del">
        <pc:chgData name="Slöör Sari" userId="3c812af7-5766-4a50-a889-24930c9ca301" providerId="ADAL" clId="{EAD02D75-9FD6-4372-9633-68C8D12582CF}" dt="2026-11-02T18:07:29.613" v="111" actId="47"/>
        <pc:sldMkLst>
          <pc:docMk/>
          <pc:sldMk cId="1348157841" sldId="2147470547"/>
        </pc:sldMkLst>
      </pc:sldChg>
      <pc:sldChg chg="add ord">
        <pc:chgData name="Slöör Sari" userId="3c812af7-5766-4a50-a889-24930c9ca301" providerId="ADAL" clId="{EAD02D75-9FD6-4372-9633-68C8D12582CF}" dt="2026-11-02T18:59:12.052" v="338"/>
        <pc:sldMkLst>
          <pc:docMk/>
          <pc:sldMk cId="1997908902" sldId="2147472374"/>
        </pc:sldMkLst>
      </pc:sldChg>
      <pc:sldChg chg="addSp delSp modSp add mod">
        <pc:chgData name="Slöör Sari" userId="3c812af7-5766-4a50-a889-24930c9ca301" providerId="ADAL" clId="{EAD02D75-9FD6-4372-9633-68C8D12582CF}" dt="2026-11-02T18:16:23.779" v="165" actId="21"/>
        <pc:sldMkLst>
          <pc:docMk/>
          <pc:sldMk cId="1504390340" sldId="2147473343"/>
        </pc:sldMkLst>
        <pc:spChg chg="add mod">
          <ac:chgData name="Slöör Sari" userId="3c812af7-5766-4a50-a889-24930c9ca301" providerId="ADAL" clId="{EAD02D75-9FD6-4372-9633-68C8D12582CF}" dt="2026-11-02T18:16:19.091" v="164" actId="21"/>
          <ac:spMkLst>
            <pc:docMk/>
            <pc:sldMk cId="1504390340" sldId="2147473343"/>
            <ac:spMk id="2" creationId="{03E562DB-8385-E425-1592-59FE775A93E5}"/>
          </ac:spMkLst>
        </pc:spChg>
        <pc:spChg chg="add del mod">
          <ac:chgData name="Slöör Sari" userId="3c812af7-5766-4a50-a889-24930c9ca301" providerId="ADAL" clId="{EAD02D75-9FD6-4372-9633-68C8D12582CF}" dt="2026-11-02T18:16:23.779" v="165" actId="21"/>
          <ac:spMkLst>
            <pc:docMk/>
            <pc:sldMk cId="1504390340" sldId="2147473343"/>
            <ac:spMk id="6" creationId="{61693746-8BD9-A1EA-FBAA-778BE52D1113}"/>
          </ac:spMkLst>
        </pc:spChg>
      </pc:sldChg>
      <pc:sldMasterChg chg="del delSldLayout">
        <pc:chgData name="Slöör Sari" userId="3c812af7-5766-4a50-a889-24930c9ca301" providerId="ADAL" clId="{EAD02D75-9FD6-4372-9633-68C8D12582CF}" dt="2026-11-02T18:58:14.977" v="336" actId="47"/>
        <pc:sldMasterMkLst>
          <pc:docMk/>
          <pc:sldMasterMk cId="249580292" sldId="2147484243"/>
        </pc:sldMasterMkLst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1491384208" sldId="2147484244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197907088" sldId="2147484245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3114127268" sldId="2147484246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2439727426" sldId="2147484247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182258382" sldId="2147484248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3625700304" sldId="2147484249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1321544006" sldId="2147484250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3397427501" sldId="2147484251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27149174" sldId="2147484252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2667148680" sldId="2147484253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1550316260" sldId="2147484254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650182898" sldId="2147484255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2934913645" sldId="2147484256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1897763212" sldId="2147484257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1093321933" sldId="2147484258"/>
          </pc:sldLayoutMkLst>
        </pc:sldLayoutChg>
        <pc:sldLayoutChg chg="del">
          <pc:chgData name="Slöör Sari" userId="3c812af7-5766-4a50-a889-24930c9ca301" providerId="ADAL" clId="{EAD02D75-9FD6-4372-9633-68C8D12582CF}" dt="2026-11-02T18:58:14.977" v="336" actId="47"/>
          <pc:sldLayoutMkLst>
            <pc:docMk/>
            <pc:sldMasterMk cId="249580292" sldId="2147484243"/>
            <pc:sldLayoutMk cId="2537806568" sldId="214748426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AB130969-3E7C-4248-8B4E-2F413E0A98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6294022-FA1B-1C46-851D-A5D69EF8CD7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DD8ACA6-8871-5148-BF4A-308AFC6E16CC}" type="datetimeFigureOut">
              <a:rPr lang="fi-FI"/>
              <a:pPr>
                <a:defRPr/>
              </a:pPr>
              <a:t>2.11.2026</a:t>
            </a:fld>
            <a:endParaRPr lang="fi-FI"/>
          </a:p>
        </p:txBody>
      </p:sp>
      <p:sp>
        <p:nvSpPr>
          <p:cNvPr id="4" name="Dian kuvan paikkamerkki 3">
            <a:extLst>
              <a:ext uri="{FF2B5EF4-FFF2-40B4-BE49-F238E27FC236}">
                <a16:creationId xmlns:a16="http://schemas.microsoft.com/office/drawing/2014/main" id="{411B62B4-A576-0842-A136-1944975433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i-FI" noProof="0"/>
          </a:p>
        </p:txBody>
      </p:sp>
      <p:sp>
        <p:nvSpPr>
          <p:cNvPr id="5" name="Huomautusten paikkamerkki 4">
            <a:extLst>
              <a:ext uri="{FF2B5EF4-FFF2-40B4-BE49-F238E27FC236}">
                <a16:creationId xmlns:a16="http://schemas.microsoft.com/office/drawing/2014/main" id="{83288488-6FC3-1B47-9123-8C63FF2A03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40D31CA-D7E1-3342-9572-16C915A6EBE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A404B0F-8B7F-294A-BCB1-B45C1B5A12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93ADA2B8-4444-AC4B-9564-E5216377162B}" type="slidenum">
              <a:rPr lang="fi-FI" altLang="en-FI"/>
              <a:pPr/>
              <a:t>‹#›</a:t>
            </a:fld>
            <a:endParaRPr lang="fi-FI" altLang="en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8084BB-E93D-4783-A850-F84BF012F310}" type="slidenum">
              <a:rPr kumimoji="0" lang="en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4167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8084BB-E93D-4783-A850-F84BF012F310}" type="slidenum">
              <a:rPr kumimoji="0" lang="en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021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5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5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svg"/><Relationship Id="rId1" Type="http://schemas.openxmlformats.org/officeDocument/2006/relationships/slideMaster" Target="../slideMasters/slideMaster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1" y="2665378"/>
            <a:ext cx="10700427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0" name="Kuva 19">
            <a:extLst>
              <a:ext uri="{FF2B5EF4-FFF2-40B4-BE49-F238E27FC236}">
                <a16:creationId xmlns:a16="http://schemas.microsoft.com/office/drawing/2014/main" id="{DE1D58B8-20DB-2616-6C2B-90F5227441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11097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7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1" y="2665378"/>
            <a:ext cx="10700427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7DF21665-218E-469F-8793-345CED007D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09550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62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 1 C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1" y="2665378"/>
            <a:ext cx="10700427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E309795-DF4B-3CC0-9EFD-FE63C6FCE0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09550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19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1DA350A2-1509-9C24-31CA-FF40B7078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12193588" cy="5572125"/>
          </a:xfrm>
          <a:custGeom>
            <a:avLst/>
            <a:gdLst>
              <a:gd name="T0" fmla="*/ 0 w 25400"/>
              <a:gd name="T1" fmla="*/ 2147483646 h 11590"/>
              <a:gd name="T2" fmla="*/ 2147483646 w 25400"/>
              <a:gd name="T3" fmla="*/ 2147483646 h 11590"/>
              <a:gd name="T4" fmla="*/ 2147483646 w 25400"/>
              <a:gd name="T5" fmla="*/ 2147483646 h 11590"/>
              <a:gd name="T6" fmla="*/ 2147483646 w 25400"/>
              <a:gd name="T7" fmla="*/ 2147483646 h 11590"/>
              <a:gd name="T8" fmla="*/ 2147483646 w 25400"/>
              <a:gd name="T9" fmla="*/ 2147483646 h 11590"/>
              <a:gd name="T10" fmla="*/ 2147483646 w 25400"/>
              <a:gd name="T11" fmla="*/ 2147483646 h 11590"/>
              <a:gd name="T12" fmla="*/ 2147483646 w 25400"/>
              <a:gd name="T13" fmla="*/ 2147483646 h 11590"/>
              <a:gd name="T14" fmla="*/ 2147483646 w 25400"/>
              <a:gd name="T15" fmla="*/ 2147483646 h 11590"/>
              <a:gd name="T16" fmla="*/ 2147483646 w 25400"/>
              <a:gd name="T17" fmla="*/ 2147483646 h 11590"/>
              <a:gd name="T18" fmla="*/ 2147483646 w 25400"/>
              <a:gd name="T19" fmla="*/ 2147483646 h 11590"/>
              <a:gd name="T20" fmla="*/ 2147483646 w 25400"/>
              <a:gd name="T21" fmla="*/ 2147483646 h 11590"/>
              <a:gd name="T22" fmla="*/ 2147483646 w 25400"/>
              <a:gd name="T23" fmla="*/ 0 h 11590"/>
              <a:gd name="T24" fmla="*/ 0 w 25400"/>
              <a:gd name="T25" fmla="*/ 0 h 11590"/>
              <a:gd name="T26" fmla="*/ 0 w 25400"/>
              <a:gd name="T27" fmla="*/ 2147483646 h 115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5400" h="11590">
                <a:moveTo>
                  <a:pt x="0" y="9914"/>
                </a:moveTo>
                <a:cubicBezTo>
                  <a:pt x="1140" y="9914"/>
                  <a:pt x="2118" y="10605"/>
                  <a:pt x="2540" y="11590"/>
                </a:cubicBezTo>
                <a:cubicBezTo>
                  <a:pt x="2962" y="10605"/>
                  <a:pt x="3940" y="9914"/>
                  <a:pt x="5080" y="9914"/>
                </a:cubicBezTo>
                <a:cubicBezTo>
                  <a:pt x="6220" y="9914"/>
                  <a:pt x="7198" y="10605"/>
                  <a:pt x="7620" y="11590"/>
                </a:cubicBezTo>
                <a:cubicBezTo>
                  <a:pt x="8042" y="10605"/>
                  <a:pt x="9020" y="9914"/>
                  <a:pt x="10160" y="9914"/>
                </a:cubicBezTo>
                <a:cubicBezTo>
                  <a:pt x="11300" y="9914"/>
                  <a:pt x="12278" y="10605"/>
                  <a:pt x="12700" y="11590"/>
                </a:cubicBezTo>
                <a:cubicBezTo>
                  <a:pt x="13122" y="10605"/>
                  <a:pt x="14100" y="9914"/>
                  <a:pt x="15240" y="9914"/>
                </a:cubicBezTo>
                <a:cubicBezTo>
                  <a:pt x="16380" y="9914"/>
                  <a:pt x="17358" y="10605"/>
                  <a:pt x="17780" y="11590"/>
                </a:cubicBezTo>
                <a:cubicBezTo>
                  <a:pt x="18202" y="10605"/>
                  <a:pt x="19180" y="9914"/>
                  <a:pt x="20320" y="9914"/>
                </a:cubicBezTo>
                <a:cubicBezTo>
                  <a:pt x="21460" y="9914"/>
                  <a:pt x="22438" y="10605"/>
                  <a:pt x="22860" y="11590"/>
                </a:cubicBezTo>
                <a:cubicBezTo>
                  <a:pt x="23282" y="10605"/>
                  <a:pt x="24260" y="9914"/>
                  <a:pt x="25400" y="9914"/>
                </a:cubicBezTo>
                <a:lnTo>
                  <a:pt x="25400" y="0"/>
                </a:lnTo>
                <a:lnTo>
                  <a:pt x="0" y="0"/>
                </a:lnTo>
                <a:lnTo>
                  <a:pt x="0" y="99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216ECF4-7510-9D98-361F-A929A352E4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09550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67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6CB30903-DB10-4ABB-FC97-F9F234215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12193588" cy="5572125"/>
          </a:xfrm>
          <a:custGeom>
            <a:avLst/>
            <a:gdLst>
              <a:gd name="T0" fmla="*/ 0 w 25400"/>
              <a:gd name="T1" fmla="*/ 2147483646 h 11590"/>
              <a:gd name="T2" fmla="*/ 2147483646 w 25400"/>
              <a:gd name="T3" fmla="*/ 2147483646 h 11590"/>
              <a:gd name="T4" fmla="*/ 2147483646 w 25400"/>
              <a:gd name="T5" fmla="*/ 2147483646 h 11590"/>
              <a:gd name="T6" fmla="*/ 2147483646 w 25400"/>
              <a:gd name="T7" fmla="*/ 2147483646 h 11590"/>
              <a:gd name="T8" fmla="*/ 2147483646 w 25400"/>
              <a:gd name="T9" fmla="*/ 2147483646 h 11590"/>
              <a:gd name="T10" fmla="*/ 2147483646 w 25400"/>
              <a:gd name="T11" fmla="*/ 2147483646 h 11590"/>
              <a:gd name="T12" fmla="*/ 2147483646 w 25400"/>
              <a:gd name="T13" fmla="*/ 2147483646 h 11590"/>
              <a:gd name="T14" fmla="*/ 2147483646 w 25400"/>
              <a:gd name="T15" fmla="*/ 2147483646 h 11590"/>
              <a:gd name="T16" fmla="*/ 2147483646 w 25400"/>
              <a:gd name="T17" fmla="*/ 2147483646 h 11590"/>
              <a:gd name="T18" fmla="*/ 2147483646 w 25400"/>
              <a:gd name="T19" fmla="*/ 2147483646 h 11590"/>
              <a:gd name="T20" fmla="*/ 2147483646 w 25400"/>
              <a:gd name="T21" fmla="*/ 2147483646 h 11590"/>
              <a:gd name="T22" fmla="*/ 2147483646 w 25400"/>
              <a:gd name="T23" fmla="*/ 0 h 11590"/>
              <a:gd name="T24" fmla="*/ 0 w 25400"/>
              <a:gd name="T25" fmla="*/ 0 h 11590"/>
              <a:gd name="T26" fmla="*/ 0 w 25400"/>
              <a:gd name="T27" fmla="*/ 2147483646 h 115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5400" h="11590">
                <a:moveTo>
                  <a:pt x="0" y="9914"/>
                </a:moveTo>
                <a:cubicBezTo>
                  <a:pt x="1140" y="9914"/>
                  <a:pt x="2118" y="10605"/>
                  <a:pt x="2540" y="11590"/>
                </a:cubicBezTo>
                <a:cubicBezTo>
                  <a:pt x="2962" y="10605"/>
                  <a:pt x="3940" y="9914"/>
                  <a:pt x="5080" y="9914"/>
                </a:cubicBezTo>
                <a:cubicBezTo>
                  <a:pt x="6220" y="9914"/>
                  <a:pt x="7198" y="10605"/>
                  <a:pt x="7620" y="11590"/>
                </a:cubicBezTo>
                <a:cubicBezTo>
                  <a:pt x="8042" y="10605"/>
                  <a:pt x="9020" y="9914"/>
                  <a:pt x="10160" y="9914"/>
                </a:cubicBezTo>
                <a:cubicBezTo>
                  <a:pt x="11300" y="9914"/>
                  <a:pt x="12278" y="10605"/>
                  <a:pt x="12700" y="11590"/>
                </a:cubicBezTo>
                <a:cubicBezTo>
                  <a:pt x="13122" y="10605"/>
                  <a:pt x="14100" y="9914"/>
                  <a:pt x="15240" y="9914"/>
                </a:cubicBezTo>
                <a:cubicBezTo>
                  <a:pt x="16380" y="9914"/>
                  <a:pt x="17358" y="10605"/>
                  <a:pt x="17780" y="11590"/>
                </a:cubicBezTo>
                <a:cubicBezTo>
                  <a:pt x="18202" y="10605"/>
                  <a:pt x="19180" y="9914"/>
                  <a:pt x="20320" y="9914"/>
                </a:cubicBezTo>
                <a:cubicBezTo>
                  <a:pt x="21460" y="9914"/>
                  <a:pt x="22438" y="10605"/>
                  <a:pt x="22860" y="11590"/>
                </a:cubicBezTo>
                <a:cubicBezTo>
                  <a:pt x="23282" y="10605"/>
                  <a:pt x="24260" y="9914"/>
                  <a:pt x="25400" y="9914"/>
                </a:cubicBezTo>
                <a:lnTo>
                  <a:pt x="25400" y="0"/>
                </a:lnTo>
                <a:lnTo>
                  <a:pt x="0" y="0"/>
                </a:lnTo>
                <a:lnTo>
                  <a:pt x="0" y="99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92EB2A3-8853-9800-22F3-8F96C123AC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09550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18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6CB30903-DB10-4ABB-FC97-F9F234215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12193588" cy="5572125"/>
          </a:xfrm>
          <a:custGeom>
            <a:avLst/>
            <a:gdLst>
              <a:gd name="T0" fmla="*/ 0 w 25400"/>
              <a:gd name="T1" fmla="*/ 2147483646 h 11590"/>
              <a:gd name="T2" fmla="*/ 2147483646 w 25400"/>
              <a:gd name="T3" fmla="*/ 2147483646 h 11590"/>
              <a:gd name="T4" fmla="*/ 2147483646 w 25400"/>
              <a:gd name="T5" fmla="*/ 2147483646 h 11590"/>
              <a:gd name="T6" fmla="*/ 2147483646 w 25400"/>
              <a:gd name="T7" fmla="*/ 2147483646 h 11590"/>
              <a:gd name="T8" fmla="*/ 2147483646 w 25400"/>
              <a:gd name="T9" fmla="*/ 2147483646 h 11590"/>
              <a:gd name="T10" fmla="*/ 2147483646 w 25400"/>
              <a:gd name="T11" fmla="*/ 2147483646 h 11590"/>
              <a:gd name="T12" fmla="*/ 2147483646 w 25400"/>
              <a:gd name="T13" fmla="*/ 2147483646 h 11590"/>
              <a:gd name="T14" fmla="*/ 2147483646 w 25400"/>
              <a:gd name="T15" fmla="*/ 2147483646 h 11590"/>
              <a:gd name="T16" fmla="*/ 2147483646 w 25400"/>
              <a:gd name="T17" fmla="*/ 2147483646 h 11590"/>
              <a:gd name="T18" fmla="*/ 2147483646 w 25400"/>
              <a:gd name="T19" fmla="*/ 2147483646 h 11590"/>
              <a:gd name="T20" fmla="*/ 2147483646 w 25400"/>
              <a:gd name="T21" fmla="*/ 2147483646 h 11590"/>
              <a:gd name="T22" fmla="*/ 2147483646 w 25400"/>
              <a:gd name="T23" fmla="*/ 0 h 11590"/>
              <a:gd name="T24" fmla="*/ 0 w 25400"/>
              <a:gd name="T25" fmla="*/ 0 h 11590"/>
              <a:gd name="T26" fmla="*/ 0 w 25400"/>
              <a:gd name="T27" fmla="*/ 2147483646 h 115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5400" h="11590">
                <a:moveTo>
                  <a:pt x="0" y="9914"/>
                </a:moveTo>
                <a:cubicBezTo>
                  <a:pt x="1140" y="9914"/>
                  <a:pt x="2118" y="10605"/>
                  <a:pt x="2540" y="11590"/>
                </a:cubicBezTo>
                <a:cubicBezTo>
                  <a:pt x="2962" y="10605"/>
                  <a:pt x="3940" y="9914"/>
                  <a:pt x="5080" y="9914"/>
                </a:cubicBezTo>
                <a:cubicBezTo>
                  <a:pt x="6220" y="9914"/>
                  <a:pt x="7198" y="10605"/>
                  <a:pt x="7620" y="11590"/>
                </a:cubicBezTo>
                <a:cubicBezTo>
                  <a:pt x="8042" y="10605"/>
                  <a:pt x="9020" y="9914"/>
                  <a:pt x="10160" y="9914"/>
                </a:cubicBezTo>
                <a:cubicBezTo>
                  <a:pt x="11300" y="9914"/>
                  <a:pt x="12278" y="10605"/>
                  <a:pt x="12700" y="11590"/>
                </a:cubicBezTo>
                <a:cubicBezTo>
                  <a:pt x="13122" y="10605"/>
                  <a:pt x="14100" y="9914"/>
                  <a:pt x="15240" y="9914"/>
                </a:cubicBezTo>
                <a:cubicBezTo>
                  <a:pt x="16380" y="9914"/>
                  <a:pt x="17358" y="10605"/>
                  <a:pt x="17780" y="11590"/>
                </a:cubicBezTo>
                <a:cubicBezTo>
                  <a:pt x="18202" y="10605"/>
                  <a:pt x="19180" y="9914"/>
                  <a:pt x="20320" y="9914"/>
                </a:cubicBezTo>
                <a:cubicBezTo>
                  <a:pt x="21460" y="9914"/>
                  <a:pt x="22438" y="10605"/>
                  <a:pt x="22860" y="11590"/>
                </a:cubicBezTo>
                <a:cubicBezTo>
                  <a:pt x="23282" y="10605"/>
                  <a:pt x="24260" y="9914"/>
                  <a:pt x="25400" y="9914"/>
                </a:cubicBezTo>
                <a:lnTo>
                  <a:pt x="25400" y="0"/>
                </a:lnTo>
                <a:lnTo>
                  <a:pt x="0" y="0"/>
                </a:lnTo>
                <a:lnTo>
                  <a:pt x="0" y="99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466DDF0-820B-85DA-F0D3-C76F8713B7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09550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08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>
            <a:extLst>
              <a:ext uri="{FF2B5EF4-FFF2-40B4-BE49-F238E27FC236}">
                <a16:creationId xmlns:a16="http://schemas.microsoft.com/office/drawing/2014/main" id="{E4E037A7-D291-766D-D512-76AAFE3D7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9678988" cy="6858000"/>
          </a:xfrm>
          <a:custGeom>
            <a:avLst/>
            <a:gdLst>
              <a:gd name="T0" fmla="*/ 0 w 20142"/>
              <a:gd name="T1" fmla="*/ 0 h 14300"/>
              <a:gd name="T2" fmla="*/ 0 w 20142"/>
              <a:gd name="T3" fmla="*/ 2147483646 h 14300"/>
              <a:gd name="T4" fmla="*/ 2147483646 w 20142"/>
              <a:gd name="T5" fmla="*/ 2147483646 h 14300"/>
              <a:gd name="T6" fmla="*/ 2147483646 w 20142"/>
              <a:gd name="T7" fmla="*/ 2147483646 h 14300"/>
              <a:gd name="T8" fmla="*/ 2147483646 w 20142"/>
              <a:gd name="T9" fmla="*/ 2147483646 h 14300"/>
              <a:gd name="T10" fmla="*/ 2147483646 w 20142"/>
              <a:gd name="T11" fmla="*/ 2147483646 h 14300"/>
              <a:gd name="T12" fmla="*/ 2147483646 w 20142"/>
              <a:gd name="T13" fmla="*/ 2147483646 h 14300"/>
              <a:gd name="T14" fmla="*/ 2147483646 w 20142"/>
              <a:gd name="T15" fmla="*/ 2147483646 h 14300"/>
              <a:gd name="T16" fmla="*/ 2147483646 w 20142"/>
              <a:gd name="T17" fmla="*/ 2147483646 h 14300"/>
              <a:gd name="T18" fmla="*/ 2147483646 w 20142"/>
              <a:gd name="T19" fmla="*/ 2147483646 h 14300"/>
              <a:gd name="T20" fmla="*/ 2147483646 w 20142"/>
              <a:gd name="T21" fmla="*/ 0 h 14300"/>
              <a:gd name="T22" fmla="*/ 0 w 20142"/>
              <a:gd name="T23" fmla="*/ 0 h 143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0142" h="14300">
                <a:moveTo>
                  <a:pt x="0" y="0"/>
                </a:moveTo>
                <a:lnTo>
                  <a:pt x="0" y="14300"/>
                </a:lnTo>
                <a:cubicBezTo>
                  <a:pt x="6714" y="14300"/>
                  <a:pt x="13428" y="14300"/>
                  <a:pt x="20141" y="14300"/>
                </a:cubicBezTo>
                <a:cubicBezTo>
                  <a:pt x="20136" y="13500"/>
                  <a:pt x="19649" y="12814"/>
                  <a:pt x="18957" y="12518"/>
                </a:cubicBezTo>
                <a:cubicBezTo>
                  <a:pt x="19653" y="12219"/>
                  <a:pt x="20142" y="11528"/>
                  <a:pt x="20142" y="10722"/>
                </a:cubicBezTo>
                <a:cubicBezTo>
                  <a:pt x="20142" y="9916"/>
                  <a:pt x="19653" y="9225"/>
                  <a:pt x="18957" y="8926"/>
                </a:cubicBezTo>
                <a:cubicBezTo>
                  <a:pt x="19653" y="8628"/>
                  <a:pt x="20142" y="7937"/>
                  <a:pt x="20142" y="7131"/>
                </a:cubicBezTo>
                <a:cubicBezTo>
                  <a:pt x="20142" y="6325"/>
                  <a:pt x="19653" y="5634"/>
                  <a:pt x="18957" y="5335"/>
                </a:cubicBezTo>
                <a:cubicBezTo>
                  <a:pt x="19653" y="5037"/>
                  <a:pt x="20142" y="4345"/>
                  <a:pt x="20142" y="3540"/>
                </a:cubicBezTo>
                <a:cubicBezTo>
                  <a:pt x="20142" y="2734"/>
                  <a:pt x="19653" y="2042"/>
                  <a:pt x="18957" y="1744"/>
                </a:cubicBezTo>
                <a:cubicBezTo>
                  <a:pt x="19638" y="1452"/>
                  <a:pt x="20120" y="784"/>
                  <a:pt x="20141" y="0"/>
                </a:cubicBezTo>
                <a:cubicBezTo>
                  <a:pt x="13427" y="0"/>
                  <a:pt x="6714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2" y="457200"/>
            <a:ext cx="8568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3" y="2665378"/>
            <a:ext cx="8529090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9D6860D3-914C-3CDE-791F-384BE96A13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11097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29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26413521-B08F-5620-B127-050A0D8B6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9678988" cy="6858000"/>
          </a:xfrm>
          <a:custGeom>
            <a:avLst/>
            <a:gdLst>
              <a:gd name="T0" fmla="*/ 0 w 20142"/>
              <a:gd name="T1" fmla="*/ 0 h 14300"/>
              <a:gd name="T2" fmla="*/ 0 w 20142"/>
              <a:gd name="T3" fmla="*/ 2147483646 h 14300"/>
              <a:gd name="T4" fmla="*/ 2147483646 w 20142"/>
              <a:gd name="T5" fmla="*/ 2147483646 h 14300"/>
              <a:gd name="T6" fmla="*/ 2147483646 w 20142"/>
              <a:gd name="T7" fmla="*/ 2147483646 h 14300"/>
              <a:gd name="T8" fmla="*/ 2147483646 w 20142"/>
              <a:gd name="T9" fmla="*/ 2147483646 h 14300"/>
              <a:gd name="T10" fmla="*/ 2147483646 w 20142"/>
              <a:gd name="T11" fmla="*/ 2147483646 h 14300"/>
              <a:gd name="T12" fmla="*/ 2147483646 w 20142"/>
              <a:gd name="T13" fmla="*/ 2147483646 h 14300"/>
              <a:gd name="T14" fmla="*/ 2147483646 w 20142"/>
              <a:gd name="T15" fmla="*/ 2147483646 h 14300"/>
              <a:gd name="T16" fmla="*/ 2147483646 w 20142"/>
              <a:gd name="T17" fmla="*/ 2147483646 h 14300"/>
              <a:gd name="T18" fmla="*/ 2147483646 w 20142"/>
              <a:gd name="T19" fmla="*/ 2147483646 h 14300"/>
              <a:gd name="T20" fmla="*/ 2147483646 w 20142"/>
              <a:gd name="T21" fmla="*/ 0 h 14300"/>
              <a:gd name="T22" fmla="*/ 0 w 20142"/>
              <a:gd name="T23" fmla="*/ 0 h 143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0142" h="14300">
                <a:moveTo>
                  <a:pt x="0" y="0"/>
                </a:moveTo>
                <a:lnTo>
                  <a:pt x="0" y="14300"/>
                </a:lnTo>
                <a:cubicBezTo>
                  <a:pt x="6714" y="14300"/>
                  <a:pt x="13428" y="14300"/>
                  <a:pt x="20141" y="14300"/>
                </a:cubicBezTo>
                <a:cubicBezTo>
                  <a:pt x="20136" y="13500"/>
                  <a:pt x="19649" y="12814"/>
                  <a:pt x="18957" y="12518"/>
                </a:cubicBezTo>
                <a:cubicBezTo>
                  <a:pt x="19653" y="12219"/>
                  <a:pt x="20142" y="11528"/>
                  <a:pt x="20142" y="10722"/>
                </a:cubicBezTo>
                <a:cubicBezTo>
                  <a:pt x="20142" y="9916"/>
                  <a:pt x="19653" y="9225"/>
                  <a:pt x="18957" y="8926"/>
                </a:cubicBezTo>
                <a:cubicBezTo>
                  <a:pt x="19653" y="8628"/>
                  <a:pt x="20142" y="7937"/>
                  <a:pt x="20142" y="7131"/>
                </a:cubicBezTo>
                <a:cubicBezTo>
                  <a:pt x="20142" y="6325"/>
                  <a:pt x="19653" y="5634"/>
                  <a:pt x="18957" y="5335"/>
                </a:cubicBezTo>
                <a:cubicBezTo>
                  <a:pt x="19653" y="5037"/>
                  <a:pt x="20142" y="4345"/>
                  <a:pt x="20142" y="3540"/>
                </a:cubicBezTo>
                <a:cubicBezTo>
                  <a:pt x="20142" y="2734"/>
                  <a:pt x="19653" y="2042"/>
                  <a:pt x="18957" y="1744"/>
                </a:cubicBezTo>
                <a:cubicBezTo>
                  <a:pt x="19638" y="1452"/>
                  <a:pt x="20120" y="784"/>
                  <a:pt x="20141" y="0"/>
                </a:cubicBezTo>
                <a:cubicBezTo>
                  <a:pt x="13427" y="0"/>
                  <a:pt x="6714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2" y="457200"/>
            <a:ext cx="8568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8529090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AB6E583-0947-D02C-3910-897FA96E9F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09550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8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26413521-B08F-5620-B127-050A0D8B6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9678988" cy="6858000"/>
          </a:xfrm>
          <a:custGeom>
            <a:avLst/>
            <a:gdLst>
              <a:gd name="T0" fmla="*/ 0 w 20142"/>
              <a:gd name="T1" fmla="*/ 0 h 14300"/>
              <a:gd name="T2" fmla="*/ 0 w 20142"/>
              <a:gd name="T3" fmla="*/ 2147483646 h 14300"/>
              <a:gd name="T4" fmla="*/ 2147483646 w 20142"/>
              <a:gd name="T5" fmla="*/ 2147483646 h 14300"/>
              <a:gd name="T6" fmla="*/ 2147483646 w 20142"/>
              <a:gd name="T7" fmla="*/ 2147483646 h 14300"/>
              <a:gd name="T8" fmla="*/ 2147483646 w 20142"/>
              <a:gd name="T9" fmla="*/ 2147483646 h 14300"/>
              <a:gd name="T10" fmla="*/ 2147483646 w 20142"/>
              <a:gd name="T11" fmla="*/ 2147483646 h 14300"/>
              <a:gd name="T12" fmla="*/ 2147483646 w 20142"/>
              <a:gd name="T13" fmla="*/ 2147483646 h 14300"/>
              <a:gd name="T14" fmla="*/ 2147483646 w 20142"/>
              <a:gd name="T15" fmla="*/ 2147483646 h 14300"/>
              <a:gd name="T16" fmla="*/ 2147483646 w 20142"/>
              <a:gd name="T17" fmla="*/ 2147483646 h 14300"/>
              <a:gd name="T18" fmla="*/ 2147483646 w 20142"/>
              <a:gd name="T19" fmla="*/ 2147483646 h 14300"/>
              <a:gd name="T20" fmla="*/ 2147483646 w 20142"/>
              <a:gd name="T21" fmla="*/ 0 h 14300"/>
              <a:gd name="T22" fmla="*/ 0 w 20142"/>
              <a:gd name="T23" fmla="*/ 0 h 143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0142" h="14300">
                <a:moveTo>
                  <a:pt x="0" y="0"/>
                </a:moveTo>
                <a:lnTo>
                  <a:pt x="0" y="14300"/>
                </a:lnTo>
                <a:cubicBezTo>
                  <a:pt x="6714" y="14300"/>
                  <a:pt x="13428" y="14300"/>
                  <a:pt x="20141" y="14300"/>
                </a:cubicBezTo>
                <a:cubicBezTo>
                  <a:pt x="20136" y="13500"/>
                  <a:pt x="19649" y="12814"/>
                  <a:pt x="18957" y="12518"/>
                </a:cubicBezTo>
                <a:cubicBezTo>
                  <a:pt x="19653" y="12219"/>
                  <a:pt x="20142" y="11528"/>
                  <a:pt x="20142" y="10722"/>
                </a:cubicBezTo>
                <a:cubicBezTo>
                  <a:pt x="20142" y="9916"/>
                  <a:pt x="19653" y="9225"/>
                  <a:pt x="18957" y="8926"/>
                </a:cubicBezTo>
                <a:cubicBezTo>
                  <a:pt x="19653" y="8628"/>
                  <a:pt x="20142" y="7937"/>
                  <a:pt x="20142" y="7131"/>
                </a:cubicBezTo>
                <a:cubicBezTo>
                  <a:pt x="20142" y="6325"/>
                  <a:pt x="19653" y="5634"/>
                  <a:pt x="18957" y="5335"/>
                </a:cubicBezTo>
                <a:cubicBezTo>
                  <a:pt x="19653" y="5037"/>
                  <a:pt x="20142" y="4345"/>
                  <a:pt x="20142" y="3540"/>
                </a:cubicBezTo>
                <a:cubicBezTo>
                  <a:pt x="20142" y="2734"/>
                  <a:pt x="19653" y="2042"/>
                  <a:pt x="18957" y="1744"/>
                </a:cubicBezTo>
                <a:cubicBezTo>
                  <a:pt x="19638" y="1452"/>
                  <a:pt x="20120" y="784"/>
                  <a:pt x="20141" y="0"/>
                </a:cubicBezTo>
                <a:cubicBezTo>
                  <a:pt x="13427" y="0"/>
                  <a:pt x="6714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2" y="457200"/>
            <a:ext cx="8568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8529090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B2DDE4A-AF1E-BA04-7AEC-66AA58FAE3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09550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487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4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2012CF19-3104-886F-27BC-E0B906088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white">
          <a:xfrm>
            <a:off x="0" y="0"/>
            <a:ext cx="7305675" cy="6858000"/>
          </a:xfrm>
          <a:custGeom>
            <a:avLst/>
            <a:gdLst>
              <a:gd name="T0" fmla="*/ 2147483646 w 15203"/>
              <a:gd name="T1" fmla="*/ 2147483646 h 14300"/>
              <a:gd name="T2" fmla="*/ 2147483646 w 15203"/>
              <a:gd name="T3" fmla="*/ 2147483646 h 14300"/>
              <a:gd name="T4" fmla="*/ 2147483646 w 15203"/>
              <a:gd name="T5" fmla="*/ 2147483646 h 14300"/>
              <a:gd name="T6" fmla="*/ 2147483646 w 15203"/>
              <a:gd name="T7" fmla="*/ 2147483646 h 14300"/>
              <a:gd name="T8" fmla="*/ 2147483646 w 15203"/>
              <a:gd name="T9" fmla="*/ 2147483646 h 14300"/>
              <a:gd name="T10" fmla="*/ 2147483646 w 15203"/>
              <a:gd name="T11" fmla="*/ 2147483646 h 14300"/>
              <a:gd name="T12" fmla="*/ 2147483646 w 15203"/>
              <a:gd name="T13" fmla="*/ 2147483646 h 14300"/>
              <a:gd name="T14" fmla="*/ 2147483646 w 15203"/>
              <a:gd name="T15" fmla="*/ 2147483646 h 14300"/>
              <a:gd name="T16" fmla="*/ 2147483646 w 15203"/>
              <a:gd name="T17" fmla="*/ 0 h 14300"/>
              <a:gd name="T18" fmla="*/ 0 w 15203"/>
              <a:gd name="T19" fmla="*/ 0 h 14300"/>
              <a:gd name="T20" fmla="*/ 0 w 15203"/>
              <a:gd name="T21" fmla="*/ 2147483646 h 14300"/>
              <a:gd name="T22" fmla="*/ 0 w 15203"/>
              <a:gd name="T23" fmla="*/ 2147483646 h 14300"/>
              <a:gd name="T24" fmla="*/ 2147483646 w 15203"/>
              <a:gd name="T25" fmla="*/ 2147483646 h 143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5203" h="14300">
                <a:moveTo>
                  <a:pt x="15203" y="14300"/>
                </a:moveTo>
                <a:cubicBezTo>
                  <a:pt x="15197" y="13500"/>
                  <a:pt x="14711" y="12814"/>
                  <a:pt x="14018" y="12518"/>
                </a:cubicBezTo>
                <a:cubicBezTo>
                  <a:pt x="14714" y="12219"/>
                  <a:pt x="15203" y="11528"/>
                  <a:pt x="15203" y="10722"/>
                </a:cubicBezTo>
                <a:cubicBezTo>
                  <a:pt x="15203" y="9916"/>
                  <a:pt x="14714" y="9225"/>
                  <a:pt x="14018" y="8926"/>
                </a:cubicBezTo>
                <a:cubicBezTo>
                  <a:pt x="14714" y="8628"/>
                  <a:pt x="15203" y="7937"/>
                  <a:pt x="15203" y="7131"/>
                </a:cubicBezTo>
                <a:cubicBezTo>
                  <a:pt x="15203" y="6325"/>
                  <a:pt x="14714" y="5634"/>
                  <a:pt x="14018" y="5335"/>
                </a:cubicBezTo>
                <a:cubicBezTo>
                  <a:pt x="14714" y="5037"/>
                  <a:pt x="15203" y="4345"/>
                  <a:pt x="15203" y="3540"/>
                </a:cubicBezTo>
                <a:cubicBezTo>
                  <a:pt x="15203" y="2734"/>
                  <a:pt x="14714" y="2042"/>
                  <a:pt x="14018" y="1744"/>
                </a:cubicBezTo>
                <a:cubicBezTo>
                  <a:pt x="14699" y="1452"/>
                  <a:pt x="15182" y="784"/>
                  <a:pt x="15202" y="0"/>
                </a:cubicBezTo>
                <a:lnTo>
                  <a:pt x="0" y="0"/>
                </a:lnTo>
                <a:lnTo>
                  <a:pt x="0" y="3271"/>
                </a:lnTo>
                <a:lnTo>
                  <a:pt x="0" y="14300"/>
                </a:lnTo>
                <a:lnTo>
                  <a:pt x="15203" y="14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6192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3204636"/>
            <a:ext cx="6192000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63982C6-25F7-34C4-6FE4-C22866B827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11097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57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4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2DF6FFEB-3BA8-86CB-0C29-2E399DEA0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white">
          <a:xfrm>
            <a:off x="0" y="0"/>
            <a:ext cx="7305675" cy="6858000"/>
          </a:xfrm>
          <a:custGeom>
            <a:avLst/>
            <a:gdLst>
              <a:gd name="T0" fmla="*/ 2147483646 w 15203"/>
              <a:gd name="T1" fmla="*/ 2147483646 h 14300"/>
              <a:gd name="T2" fmla="*/ 2147483646 w 15203"/>
              <a:gd name="T3" fmla="*/ 2147483646 h 14300"/>
              <a:gd name="T4" fmla="*/ 2147483646 w 15203"/>
              <a:gd name="T5" fmla="*/ 2147483646 h 14300"/>
              <a:gd name="T6" fmla="*/ 2147483646 w 15203"/>
              <a:gd name="T7" fmla="*/ 2147483646 h 14300"/>
              <a:gd name="T8" fmla="*/ 2147483646 w 15203"/>
              <a:gd name="T9" fmla="*/ 2147483646 h 14300"/>
              <a:gd name="T10" fmla="*/ 2147483646 w 15203"/>
              <a:gd name="T11" fmla="*/ 2147483646 h 14300"/>
              <a:gd name="T12" fmla="*/ 2147483646 w 15203"/>
              <a:gd name="T13" fmla="*/ 2147483646 h 14300"/>
              <a:gd name="T14" fmla="*/ 2147483646 w 15203"/>
              <a:gd name="T15" fmla="*/ 2147483646 h 14300"/>
              <a:gd name="T16" fmla="*/ 2147483646 w 15203"/>
              <a:gd name="T17" fmla="*/ 0 h 14300"/>
              <a:gd name="T18" fmla="*/ 0 w 15203"/>
              <a:gd name="T19" fmla="*/ 0 h 14300"/>
              <a:gd name="T20" fmla="*/ 0 w 15203"/>
              <a:gd name="T21" fmla="*/ 2147483646 h 14300"/>
              <a:gd name="T22" fmla="*/ 0 w 15203"/>
              <a:gd name="T23" fmla="*/ 2147483646 h 14300"/>
              <a:gd name="T24" fmla="*/ 2147483646 w 15203"/>
              <a:gd name="T25" fmla="*/ 2147483646 h 143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5203" h="14300">
                <a:moveTo>
                  <a:pt x="15203" y="14300"/>
                </a:moveTo>
                <a:cubicBezTo>
                  <a:pt x="15197" y="13500"/>
                  <a:pt x="14711" y="12814"/>
                  <a:pt x="14018" y="12518"/>
                </a:cubicBezTo>
                <a:cubicBezTo>
                  <a:pt x="14714" y="12219"/>
                  <a:pt x="15203" y="11528"/>
                  <a:pt x="15203" y="10722"/>
                </a:cubicBezTo>
                <a:cubicBezTo>
                  <a:pt x="15203" y="9916"/>
                  <a:pt x="14714" y="9225"/>
                  <a:pt x="14018" y="8926"/>
                </a:cubicBezTo>
                <a:cubicBezTo>
                  <a:pt x="14714" y="8628"/>
                  <a:pt x="15203" y="7937"/>
                  <a:pt x="15203" y="7131"/>
                </a:cubicBezTo>
                <a:cubicBezTo>
                  <a:pt x="15203" y="6325"/>
                  <a:pt x="14714" y="5634"/>
                  <a:pt x="14018" y="5335"/>
                </a:cubicBezTo>
                <a:cubicBezTo>
                  <a:pt x="14714" y="5037"/>
                  <a:pt x="15203" y="4345"/>
                  <a:pt x="15203" y="3540"/>
                </a:cubicBezTo>
                <a:cubicBezTo>
                  <a:pt x="15203" y="2734"/>
                  <a:pt x="14714" y="2042"/>
                  <a:pt x="14018" y="1744"/>
                </a:cubicBezTo>
                <a:cubicBezTo>
                  <a:pt x="14699" y="1452"/>
                  <a:pt x="15182" y="784"/>
                  <a:pt x="15202" y="0"/>
                </a:cubicBezTo>
                <a:lnTo>
                  <a:pt x="0" y="0"/>
                </a:lnTo>
                <a:lnTo>
                  <a:pt x="0" y="3271"/>
                </a:lnTo>
                <a:lnTo>
                  <a:pt x="0" y="14300"/>
                </a:lnTo>
                <a:lnTo>
                  <a:pt x="15203" y="143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6192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3204636"/>
            <a:ext cx="6192000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E9617214-1A95-4E1B-2162-70C750779AE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09550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42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4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2DF6FFEB-3BA8-86CB-0C29-2E399DEA0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white">
          <a:xfrm>
            <a:off x="0" y="0"/>
            <a:ext cx="7305675" cy="6858000"/>
          </a:xfrm>
          <a:custGeom>
            <a:avLst/>
            <a:gdLst>
              <a:gd name="T0" fmla="*/ 2147483646 w 15203"/>
              <a:gd name="T1" fmla="*/ 2147483646 h 14300"/>
              <a:gd name="T2" fmla="*/ 2147483646 w 15203"/>
              <a:gd name="T3" fmla="*/ 2147483646 h 14300"/>
              <a:gd name="T4" fmla="*/ 2147483646 w 15203"/>
              <a:gd name="T5" fmla="*/ 2147483646 h 14300"/>
              <a:gd name="T6" fmla="*/ 2147483646 w 15203"/>
              <a:gd name="T7" fmla="*/ 2147483646 h 14300"/>
              <a:gd name="T8" fmla="*/ 2147483646 w 15203"/>
              <a:gd name="T9" fmla="*/ 2147483646 h 14300"/>
              <a:gd name="T10" fmla="*/ 2147483646 w 15203"/>
              <a:gd name="T11" fmla="*/ 2147483646 h 14300"/>
              <a:gd name="T12" fmla="*/ 2147483646 w 15203"/>
              <a:gd name="T13" fmla="*/ 2147483646 h 14300"/>
              <a:gd name="T14" fmla="*/ 2147483646 w 15203"/>
              <a:gd name="T15" fmla="*/ 2147483646 h 14300"/>
              <a:gd name="T16" fmla="*/ 2147483646 w 15203"/>
              <a:gd name="T17" fmla="*/ 0 h 14300"/>
              <a:gd name="T18" fmla="*/ 0 w 15203"/>
              <a:gd name="T19" fmla="*/ 0 h 14300"/>
              <a:gd name="T20" fmla="*/ 0 w 15203"/>
              <a:gd name="T21" fmla="*/ 2147483646 h 14300"/>
              <a:gd name="T22" fmla="*/ 0 w 15203"/>
              <a:gd name="T23" fmla="*/ 2147483646 h 14300"/>
              <a:gd name="T24" fmla="*/ 2147483646 w 15203"/>
              <a:gd name="T25" fmla="*/ 2147483646 h 143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5203" h="14300">
                <a:moveTo>
                  <a:pt x="15203" y="14300"/>
                </a:moveTo>
                <a:cubicBezTo>
                  <a:pt x="15197" y="13500"/>
                  <a:pt x="14711" y="12814"/>
                  <a:pt x="14018" y="12518"/>
                </a:cubicBezTo>
                <a:cubicBezTo>
                  <a:pt x="14714" y="12219"/>
                  <a:pt x="15203" y="11528"/>
                  <a:pt x="15203" y="10722"/>
                </a:cubicBezTo>
                <a:cubicBezTo>
                  <a:pt x="15203" y="9916"/>
                  <a:pt x="14714" y="9225"/>
                  <a:pt x="14018" y="8926"/>
                </a:cubicBezTo>
                <a:cubicBezTo>
                  <a:pt x="14714" y="8628"/>
                  <a:pt x="15203" y="7937"/>
                  <a:pt x="15203" y="7131"/>
                </a:cubicBezTo>
                <a:cubicBezTo>
                  <a:pt x="15203" y="6325"/>
                  <a:pt x="14714" y="5634"/>
                  <a:pt x="14018" y="5335"/>
                </a:cubicBezTo>
                <a:cubicBezTo>
                  <a:pt x="14714" y="5037"/>
                  <a:pt x="15203" y="4345"/>
                  <a:pt x="15203" y="3540"/>
                </a:cubicBezTo>
                <a:cubicBezTo>
                  <a:pt x="15203" y="2734"/>
                  <a:pt x="14714" y="2042"/>
                  <a:pt x="14018" y="1744"/>
                </a:cubicBezTo>
                <a:cubicBezTo>
                  <a:pt x="14699" y="1452"/>
                  <a:pt x="15182" y="784"/>
                  <a:pt x="15202" y="0"/>
                </a:cubicBezTo>
                <a:lnTo>
                  <a:pt x="0" y="0"/>
                </a:lnTo>
                <a:lnTo>
                  <a:pt x="0" y="3271"/>
                </a:lnTo>
                <a:lnTo>
                  <a:pt x="0" y="14300"/>
                </a:lnTo>
                <a:lnTo>
                  <a:pt x="15203" y="1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6192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3204636"/>
            <a:ext cx="6192000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B26B228-80B7-C726-3E1F-49053FC9DB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09550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159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5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9">
            <a:extLst>
              <a:ext uri="{FF2B5EF4-FFF2-40B4-BE49-F238E27FC236}">
                <a16:creationId xmlns:a16="http://schemas.microsoft.com/office/drawing/2014/main" id="{18D7F61C-C219-A41F-6091-EAFF5C22824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32" name="Otsikko 1">
            <a:extLst>
              <a:ext uri="{FF2B5EF4-FFF2-40B4-BE49-F238E27FC236}">
                <a16:creationId xmlns:a16="http://schemas.microsoft.com/office/drawing/2014/main" id="{26781FD0-E42E-D368-3B20-3DA011A36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3" name="Tekstin paikkamerkki 11">
            <a:extLst>
              <a:ext uri="{FF2B5EF4-FFF2-40B4-BE49-F238E27FC236}">
                <a16:creationId xmlns:a16="http://schemas.microsoft.com/office/drawing/2014/main" id="{8869DBCB-6A19-EA38-CB7A-9514990BBA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471" y="2665378"/>
            <a:ext cx="10700427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00220BF-DE9B-4A00-A424-A602F3D4B0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09550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475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5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9">
            <a:extLst>
              <a:ext uri="{FF2B5EF4-FFF2-40B4-BE49-F238E27FC236}">
                <a16:creationId xmlns:a16="http://schemas.microsoft.com/office/drawing/2014/main" id="{82304D5A-429B-A7E3-8830-B8A9E113A8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32" name="Otsikko 1">
            <a:extLst>
              <a:ext uri="{FF2B5EF4-FFF2-40B4-BE49-F238E27FC236}">
                <a16:creationId xmlns:a16="http://schemas.microsoft.com/office/drawing/2014/main" id="{26781FD0-E42E-D368-3B20-3DA011A36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3" name="Tekstin paikkamerkki 11">
            <a:extLst>
              <a:ext uri="{FF2B5EF4-FFF2-40B4-BE49-F238E27FC236}">
                <a16:creationId xmlns:a16="http://schemas.microsoft.com/office/drawing/2014/main" id="{8869DBCB-6A19-EA38-CB7A-9514990BBA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471" y="2665378"/>
            <a:ext cx="10700427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F7CCAB7-FE46-476B-3F54-AA34A27A771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7471" y="5611097"/>
            <a:ext cx="1620000" cy="6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136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51A8F0-D570-CA18-4AB4-0CD2CD56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3B3197-4A0E-7F12-AE87-2BC6BDA8A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3779A9-1354-6374-47D4-6C2D748E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9D07D-1CFC-1C4A-B4A8-BFA01AC44938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652510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 B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51A8F0-D570-CA18-4AB4-0CD2CD56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3B3197-4A0E-7F12-AE87-2BC6BDA8A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3779A9-1354-6374-47D4-6C2D748E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9D07D-1CFC-1C4A-B4A8-BFA01AC44938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1382521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 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51A8F0-D570-CA18-4AB4-0CD2CD56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3B3197-4A0E-7F12-AE87-2BC6BDA8A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3779A9-1354-6374-47D4-6C2D748E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9D07D-1CFC-1C4A-B4A8-BFA01AC44938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8414019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50588" y="0"/>
            <a:ext cx="114141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17C622-50FF-E94F-8D50-2DEF8C2E9297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4031032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50588" y="0"/>
            <a:ext cx="114141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17C622-50FF-E94F-8D50-2DEF8C2E9297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19345086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50588" y="0"/>
            <a:ext cx="114141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17C622-50FF-E94F-8D50-2DEF8C2E9297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1790189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3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47B6B762-9E37-DA7D-2971-8B363FA45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10902950" y="0"/>
            <a:ext cx="1290638" cy="6858000"/>
          </a:xfrm>
          <a:custGeom>
            <a:avLst/>
            <a:gdLst>
              <a:gd name="T0" fmla="*/ 2147483646 w 2658"/>
              <a:gd name="T1" fmla="*/ 0 h 14271"/>
              <a:gd name="T2" fmla="*/ 0 w 2658"/>
              <a:gd name="T3" fmla="*/ 2147483646 h 14271"/>
              <a:gd name="T4" fmla="*/ 2147483646 w 2658"/>
              <a:gd name="T5" fmla="*/ 2147483646 h 14271"/>
              <a:gd name="T6" fmla="*/ 0 w 2658"/>
              <a:gd name="T7" fmla="*/ 2147483646 h 14271"/>
              <a:gd name="T8" fmla="*/ 2147483646 w 2658"/>
              <a:gd name="T9" fmla="*/ 2147483646 h 14271"/>
              <a:gd name="T10" fmla="*/ 0 w 2658"/>
              <a:gd name="T11" fmla="*/ 2147483646 h 14271"/>
              <a:gd name="T12" fmla="*/ 2147483646 w 2658"/>
              <a:gd name="T13" fmla="*/ 2147483646 h 14271"/>
              <a:gd name="T14" fmla="*/ 0 w 2658"/>
              <a:gd name="T15" fmla="*/ 2147483646 h 14271"/>
              <a:gd name="T16" fmla="*/ 2147483646 w 2658"/>
              <a:gd name="T17" fmla="*/ 2147483646 h 14271"/>
              <a:gd name="T18" fmla="*/ 0 w 2658"/>
              <a:gd name="T19" fmla="*/ 2147483646 h 14271"/>
              <a:gd name="T20" fmla="*/ 2147483646 w 2658"/>
              <a:gd name="T21" fmla="*/ 2147483646 h 14271"/>
              <a:gd name="T22" fmla="*/ 0 w 2658"/>
              <a:gd name="T23" fmla="*/ 2147483646 h 14271"/>
              <a:gd name="T24" fmla="*/ 2147483646 w 2658"/>
              <a:gd name="T25" fmla="*/ 2147483646 h 14271"/>
              <a:gd name="T26" fmla="*/ 0 w 2658"/>
              <a:gd name="T27" fmla="*/ 2147483646 h 14271"/>
              <a:gd name="T28" fmla="*/ 2147483646 w 2658"/>
              <a:gd name="T29" fmla="*/ 2147483646 h 14271"/>
              <a:gd name="T30" fmla="*/ 0 w 2658"/>
              <a:gd name="T31" fmla="*/ 2147483646 h 14271"/>
              <a:gd name="T32" fmla="*/ 2147483646 w 2658"/>
              <a:gd name="T33" fmla="*/ 2147483646 h 14271"/>
              <a:gd name="T34" fmla="*/ 0 w 2658"/>
              <a:gd name="T35" fmla="*/ 2147483646 h 14271"/>
              <a:gd name="T36" fmla="*/ 2147483646 w 2658"/>
              <a:gd name="T37" fmla="*/ 2147483646 h 14271"/>
              <a:gd name="T38" fmla="*/ 0 w 2658"/>
              <a:gd name="T39" fmla="*/ 2147483646 h 14271"/>
              <a:gd name="T40" fmla="*/ 2147483646 w 2658"/>
              <a:gd name="T41" fmla="*/ 2147483646 h 14271"/>
              <a:gd name="T42" fmla="*/ 0 w 2658"/>
              <a:gd name="T43" fmla="*/ 2147483646 h 14271"/>
              <a:gd name="T44" fmla="*/ 2147483646 w 2658"/>
              <a:gd name="T45" fmla="*/ 2147483646 h 14271"/>
              <a:gd name="T46" fmla="*/ 0 w 2658"/>
              <a:gd name="T47" fmla="*/ 2147483646 h 14271"/>
              <a:gd name="T48" fmla="*/ 2147483646 w 2658"/>
              <a:gd name="T49" fmla="*/ 2147483646 h 14271"/>
              <a:gd name="T50" fmla="*/ 0 w 2658"/>
              <a:gd name="T51" fmla="*/ 2147483646 h 14271"/>
              <a:gd name="T52" fmla="*/ 2147483646 w 2658"/>
              <a:gd name="T53" fmla="*/ 2147483646 h 14271"/>
              <a:gd name="T54" fmla="*/ 2147483646 w 2658"/>
              <a:gd name="T55" fmla="*/ 2147483646 h 14271"/>
              <a:gd name="T56" fmla="*/ 2147483646 w 2658"/>
              <a:gd name="T57" fmla="*/ 111078840 h 14271"/>
              <a:gd name="T58" fmla="*/ 2147483646 w 2658"/>
              <a:gd name="T59" fmla="*/ 0 h 1427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658" h="14271">
                <a:moveTo>
                  <a:pt x="362" y="0"/>
                </a:moveTo>
                <a:cubicBezTo>
                  <a:pt x="362" y="246"/>
                  <a:pt x="213" y="458"/>
                  <a:pt x="0" y="549"/>
                </a:cubicBezTo>
                <a:cubicBezTo>
                  <a:pt x="213" y="640"/>
                  <a:pt x="362" y="852"/>
                  <a:pt x="362" y="1098"/>
                </a:cubicBezTo>
                <a:cubicBezTo>
                  <a:pt x="362" y="1344"/>
                  <a:pt x="213" y="1556"/>
                  <a:pt x="0" y="1647"/>
                </a:cubicBezTo>
                <a:cubicBezTo>
                  <a:pt x="213" y="1738"/>
                  <a:pt x="362" y="1949"/>
                  <a:pt x="362" y="2196"/>
                </a:cubicBezTo>
                <a:cubicBezTo>
                  <a:pt x="362" y="2442"/>
                  <a:pt x="213" y="2653"/>
                  <a:pt x="0" y="2745"/>
                </a:cubicBezTo>
                <a:cubicBezTo>
                  <a:pt x="213" y="2836"/>
                  <a:pt x="362" y="3047"/>
                  <a:pt x="362" y="3293"/>
                </a:cubicBezTo>
                <a:cubicBezTo>
                  <a:pt x="362" y="3540"/>
                  <a:pt x="213" y="3751"/>
                  <a:pt x="0" y="3842"/>
                </a:cubicBezTo>
                <a:cubicBezTo>
                  <a:pt x="213" y="3934"/>
                  <a:pt x="362" y="4145"/>
                  <a:pt x="362" y="4391"/>
                </a:cubicBezTo>
                <a:cubicBezTo>
                  <a:pt x="362" y="4638"/>
                  <a:pt x="213" y="4849"/>
                  <a:pt x="0" y="4940"/>
                </a:cubicBezTo>
                <a:cubicBezTo>
                  <a:pt x="213" y="5031"/>
                  <a:pt x="362" y="5243"/>
                  <a:pt x="362" y="5489"/>
                </a:cubicBezTo>
                <a:cubicBezTo>
                  <a:pt x="362" y="5735"/>
                  <a:pt x="213" y="5947"/>
                  <a:pt x="0" y="6038"/>
                </a:cubicBezTo>
                <a:cubicBezTo>
                  <a:pt x="213" y="6129"/>
                  <a:pt x="362" y="6341"/>
                  <a:pt x="362" y="6587"/>
                </a:cubicBezTo>
                <a:cubicBezTo>
                  <a:pt x="362" y="6833"/>
                  <a:pt x="213" y="7045"/>
                  <a:pt x="0" y="7136"/>
                </a:cubicBezTo>
                <a:cubicBezTo>
                  <a:pt x="213" y="7227"/>
                  <a:pt x="362" y="7438"/>
                  <a:pt x="362" y="7685"/>
                </a:cubicBezTo>
                <a:cubicBezTo>
                  <a:pt x="362" y="7931"/>
                  <a:pt x="213" y="8142"/>
                  <a:pt x="0" y="8234"/>
                </a:cubicBezTo>
                <a:cubicBezTo>
                  <a:pt x="213" y="8325"/>
                  <a:pt x="362" y="8536"/>
                  <a:pt x="362" y="8782"/>
                </a:cubicBezTo>
                <a:cubicBezTo>
                  <a:pt x="362" y="9029"/>
                  <a:pt x="213" y="9240"/>
                  <a:pt x="0" y="9331"/>
                </a:cubicBezTo>
                <a:cubicBezTo>
                  <a:pt x="213" y="9423"/>
                  <a:pt x="362" y="9634"/>
                  <a:pt x="362" y="9880"/>
                </a:cubicBezTo>
                <a:cubicBezTo>
                  <a:pt x="362" y="10127"/>
                  <a:pt x="213" y="10338"/>
                  <a:pt x="0" y="10429"/>
                </a:cubicBezTo>
                <a:cubicBezTo>
                  <a:pt x="213" y="10520"/>
                  <a:pt x="362" y="10732"/>
                  <a:pt x="362" y="10978"/>
                </a:cubicBezTo>
                <a:cubicBezTo>
                  <a:pt x="362" y="11224"/>
                  <a:pt x="213" y="11436"/>
                  <a:pt x="0" y="11527"/>
                </a:cubicBezTo>
                <a:cubicBezTo>
                  <a:pt x="213" y="11618"/>
                  <a:pt x="362" y="11829"/>
                  <a:pt x="362" y="12076"/>
                </a:cubicBezTo>
                <a:cubicBezTo>
                  <a:pt x="362" y="12322"/>
                  <a:pt x="213" y="12533"/>
                  <a:pt x="0" y="12625"/>
                </a:cubicBezTo>
                <a:cubicBezTo>
                  <a:pt x="213" y="12716"/>
                  <a:pt x="362" y="12927"/>
                  <a:pt x="362" y="13174"/>
                </a:cubicBezTo>
                <a:cubicBezTo>
                  <a:pt x="362" y="13420"/>
                  <a:pt x="213" y="13631"/>
                  <a:pt x="0" y="13722"/>
                </a:cubicBezTo>
                <a:cubicBezTo>
                  <a:pt x="213" y="13814"/>
                  <a:pt x="362" y="14025"/>
                  <a:pt x="362" y="14271"/>
                </a:cubicBezTo>
                <a:lnTo>
                  <a:pt x="2658" y="14271"/>
                </a:lnTo>
                <a:lnTo>
                  <a:pt x="2658" y="1"/>
                </a:lnTo>
                <a:lnTo>
                  <a:pt x="36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17C622-50FF-E94F-8D50-2DEF8C2E9297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2829037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3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3082A980-C497-87C4-FC63-23E66EDEF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10902950" y="0"/>
            <a:ext cx="1290638" cy="6858000"/>
          </a:xfrm>
          <a:custGeom>
            <a:avLst/>
            <a:gdLst>
              <a:gd name="T0" fmla="*/ 2147483646 w 2658"/>
              <a:gd name="T1" fmla="*/ 0 h 14271"/>
              <a:gd name="T2" fmla="*/ 0 w 2658"/>
              <a:gd name="T3" fmla="*/ 2147483646 h 14271"/>
              <a:gd name="T4" fmla="*/ 2147483646 w 2658"/>
              <a:gd name="T5" fmla="*/ 2147483646 h 14271"/>
              <a:gd name="T6" fmla="*/ 0 w 2658"/>
              <a:gd name="T7" fmla="*/ 2147483646 h 14271"/>
              <a:gd name="T8" fmla="*/ 2147483646 w 2658"/>
              <a:gd name="T9" fmla="*/ 2147483646 h 14271"/>
              <a:gd name="T10" fmla="*/ 0 w 2658"/>
              <a:gd name="T11" fmla="*/ 2147483646 h 14271"/>
              <a:gd name="T12" fmla="*/ 2147483646 w 2658"/>
              <a:gd name="T13" fmla="*/ 2147483646 h 14271"/>
              <a:gd name="T14" fmla="*/ 0 w 2658"/>
              <a:gd name="T15" fmla="*/ 2147483646 h 14271"/>
              <a:gd name="T16" fmla="*/ 2147483646 w 2658"/>
              <a:gd name="T17" fmla="*/ 2147483646 h 14271"/>
              <a:gd name="T18" fmla="*/ 0 w 2658"/>
              <a:gd name="T19" fmla="*/ 2147483646 h 14271"/>
              <a:gd name="T20" fmla="*/ 2147483646 w 2658"/>
              <a:gd name="T21" fmla="*/ 2147483646 h 14271"/>
              <a:gd name="T22" fmla="*/ 0 w 2658"/>
              <a:gd name="T23" fmla="*/ 2147483646 h 14271"/>
              <a:gd name="T24" fmla="*/ 2147483646 w 2658"/>
              <a:gd name="T25" fmla="*/ 2147483646 h 14271"/>
              <a:gd name="T26" fmla="*/ 0 w 2658"/>
              <a:gd name="T27" fmla="*/ 2147483646 h 14271"/>
              <a:gd name="T28" fmla="*/ 2147483646 w 2658"/>
              <a:gd name="T29" fmla="*/ 2147483646 h 14271"/>
              <a:gd name="T30" fmla="*/ 0 w 2658"/>
              <a:gd name="T31" fmla="*/ 2147483646 h 14271"/>
              <a:gd name="T32" fmla="*/ 2147483646 w 2658"/>
              <a:gd name="T33" fmla="*/ 2147483646 h 14271"/>
              <a:gd name="T34" fmla="*/ 0 w 2658"/>
              <a:gd name="T35" fmla="*/ 2147483646 h 14271"/>
              <a:gd name="T36" fmla="*/ 2147483646 w 2658"/>
              <a:gd name="T37" fmla="*/ 2147483646 h 14271"/>
              <a:gd name="T38" fmla="*/ 0 w 2658"/>
              <a:gd name="T39" fmla="*/ 2147483646 h 14271"/>
              <a:gd name="T40" fmla="*/ 2147483646 w 2658"/>
              <a:gd name="T41" fmla="*/ 2147483646 h 14271"/>
              <a:gd name="T42" fmla="*/ 0 w 2658"/>
              <a:gd name="T43" fmla="*/ 2147483646 h 14271"/>
              <a:gd name="T44" fmla="*/ 2147483646 w 2658"/>
              <a:gd name="T45" fmla="*/ 2147483646 h 14271"/>
              <a:gd name="T46" fmla="*/ 0 w 2658"/>
              <a:gd name="T47" fmla="*/ 2147483646 h 14271"/>
              <a:gd name="T48" fmla="*/ 2147483646 w 2658"/>
              <a:gd name="T49" fmla="*/ 2147483646 h 14271"/>
              <a:gd name="T50" fmla="*/ 0 w 2658"/>
              <a:gd name="T51" fmla="*/ 2147483646 h 14271"/>
              <a:gd name="T52" fmla="*/ 2147483646 w 2658"/>
              <a:gd name="T53" fmla="*/ 2147483646 h 14271"/>
              <a:gd name="T54" fmla="*/ 2147483646 w 2658"/>
              <a:gd name="T55" fmla="*/ 2147483646 h 14271"/>
              <a:gd name="T56" fmla="*/ 2147483646 w 2658"/>
              <a:gd name="T57" fmla="*/ 111078840 h 14271"/>
              <a:gd name="T58" fmla="*/ 2147483646 w 2658"/>
              <a:gd name="T59" fmla="*/ 0 h 1427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658" h="14271">
                <a:moveTo>
                  <a:pt x="362" y="0"/>
                </a:moveTo>
                <a:cubicBezTo>
                  <a:pt x="362" y="246"/>
                  <a:pt x="213" y="458"/>
                  <a:pt x="0" y="549"/>
                </a:cubicBezTo>
                <a:cubicBezTo>
                  <a:pt x="213" y="640"/>
                  <a:pt x="362" y="852"/>
                  <a:pt x="362" y="1098"/>
                </a:cubicBezTo>
                <a:cubicBezTo>
                  <a:pt x="362" y="1344"/>
                  <a:pt x="213" y="1556"/>
                  <a:pt x="0" y="1647"/>
                </a:cubicBezTo>
                <a:cubicBezTo>
                  <a:pt x="213" y="1738"/>
                  <a:pt x="362" y="1949"/>
                  <a:pt x="362" y="2196"/>
                </a:cubicBezTo>
                <a:cubicBezTo>
                  <a:pt x="362" y="2442"/>
                  <a:pt x="213" y="2653"/>
                  <a:pt x="0" y="2745"/>
                </a:cubicBezTo>
                <a:cubicBezTo>
                  <a:pt x="213" y="2836"/>
                  <a:pt x="362" y="3047"/>
                  <a:pt x="362" y="3293"/>
                </a:cubicBezTo>
                <a:cubicBezTo>
                  <a:pt x="362" y="3540"/>
                  <a:pt x="213" y="3751"/>
                  <a:pt x="0" y="3842"/>
                </a:cubicBezTo>
                <a:cubicBezTo>
                  <a:pt x="213" y="3934"/>
                  <a:pt x="362" y="4145"/>
                  <a:pt x="362" y="4391"/>
                </a:cubicBezTo>
                <a:cubicBezTo>
                  <a:pt x="362" y="4638"/>
                  <a:pt x="213" y="4849"/>
                  <a:pt x="0" y="4940"/>
                </a:cubicBezTo>
                <a:cubicBezTo>
                  <a:pt x="213" y="5031"/>
                  <a:pt x="362" y="5243"/>
                  <a:pt x="362" y="5489"/>
                </a:cubicBezTo>
                <a:cubicBezTo>
                  <a:pt x="362" y="5735"/>
                  <a:pt x="213" y="5947"/>
                  <a:pt x="0" y="6038"/>
                </a:cubicBezTo>
                <a:cubicBezTo>
                  <a:pt x="213" y="6129"/>
                  <a:pt x="362" y="6341"/>
                  <a:pt x="362" y="6587"/>
                </a:cubicBezTo>
                <a:cubicBezTo>
                  <a:pt x="362" y="6833"/>
                  <a:pt x="213" y="7045"/>
                  <a:pt x="0" y="7136"/>
                </a:cubicBezTo>
                <a:cubicBezTo>
                  <a:pt x="213" y="7227"/>
                  <a:pt x="362" y="7438"/>
                  <a:pt x="362" y="7685"/>
                </a:cubicBezTo>
                <a:cubicBezTo>
                  <a:pt x="362" y="7931"/>
                  <a:pt x="213" y="8142"/>
                  <a:pt x="0" y="8234"/>
                </a:cubicBezTo>
                <a:cubicBezTo>
                  <a:pt x="213" y="8325"/>
                  <a:pt x="362" y="8536"/>
                  <a:pt x="362" y="8782"/>
                </a:cubicBezTo>
                <a:cubicBezTo>
                  <a:pt x="362" y="9029"/>
                  <a:pt x="213" y="9240"/>
                  <a:pt x="0" y="9331"/>
                </a:cubicBezTo>
                <a:cubicBezTo>
                  <a:pt x="213" y="9423"/>
                  <a:pt x="362" y="9634"/>
                  <a:pt x="362" y="9880"/>
                </a:cubicBezTo>
                <a:cubicBezTo>
                  <a:pt x="362" y="10127"/>
                  <a:pt x="213" y="10338"/>
                  <a:pt x="0" y="10429"/>
                </a:cubicBezTo>
                <a:cubicBezTo>
                  <a:pt x="213" y="10520"/>
                  <a:pt x="362" y="10732"/>
                  <a:pt x="362" y="10978"/>
                </a:cubicBezTo>
                <a:cubicBezTo>
                  <a:pt x="362" y="11224"/>
                  <a:pt x="213" y="11436"/>
                  <a:pt x="0" y="11527"/>
                </a:cubicBezTo>
                <a:cubicBezTo>
                  <a:pt x="213" y="11618"/>
                  <a:pt x="362" y="11829"/>
                  <a:pt x="362" y="12076"/>
                </a:cubicBezTo>
                <a:cubicBezTo>
                  <a:pt x="362" y="12322"/>
                  <a:pt x="213" y="12533"/>
                  <a:pt x="0" y="12625"/>
                </a:cubicBezTo>
                <a:cubicBezTo>
                  <a:pt x="213" y="12716"/>
                  <a:pt x="362" y="12927"/>
                  <a:pt x="362" y="13174"/>
                </a:cubicBezTo>
                <a:cubicBezTo>
                  <a:pt x="362" y="13420"/>
                  <a:pt x="213" y="13631"/>
                  <a:pt x="0" y="13722"/>
                </a:cubicBezTo>
                <a:cubicBezTo>
                  <a:pt x="213" y="13814"/>
                  <a:pt x="362" y="14025"/>
                  <a:pt x="362" y="14271"/>
                </a:cubicBezTo>
                <a:lnTo>
                  <a:pt x="2658" y="14271"/>
                </a:lnTo>
                <a:lnTo>
                  <a:pt x="2658" y="1"/>
                </a:lnTo>
                <a:lnTo>
                  <a:pt x="36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17C622-50FF-E94F-8D50-2DEF8C2E9297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23279100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3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3082A980-C497-87C4-FC63-23E66EDEF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10902950" y="0"/>
            <a:ext cx="1290638" cy="6858000"/>
          </a:xfrm>
          <a:custGeom>
            <a:avLst/>
            <a:gdLst>
              <a:gd name="T0" fmla="*/ 2147483646 w 2658"/>
              <a:gd name="T1" fmla="*/ 0 h 14271"/>
              <a:gd name="T2" fmla="*/ 0 w 2658"/>
              <a:gd name="T3" fmla="*/ 2147483646 h 14271"/>
              <a:gd name="T4" fmla="*/ 2147483646 w 2658"/>
              <a:gd name="T5" fmla="*/ 2147483646 h 14271"/>
              <a:gd name="T6" fmla="*/ 0 w 2658"/>
              <a:gd name="T7" fmla="*/ 2147483646 h 14271"/>
              <a:gd name="T8" fmla="*/ 2147483646 w 2658"/>
              <a:gd name="T9" fmla="*/ 2147483646 h 14271"/>
              <a:gd name="T10" fmla="*/ 0 w 2658"/>
              <a:gd name="T11" fmla="*/ 2147483646 h 14271"/>
              <a:gd name="T12" fmla="*/ 2147483646 w 2658"/>
              <a:gd name="T13" fmla="*/ 2147483646 h 14271"/>
              <a:gd name="T14" fmla="*/ 0 w 2658"/>
              <a:gd name="T15" fmla="*/ 2147483646 h 14271"/>
              <a:gd name="T16" fmla="*/ 2147483646 w 2658"/>
              <a:gd name="T17" fmla="*/ 2147483646 h 14271"/>
              <a:gd name="T18" fmla="*/ 0 w 2658"/>
              <a:gd name="T19" fmla="*/ 2147483646 h 14271"/>
              <a:gd name="T20" fmla="*/ 2147483646 w 2658"/>
              <a:gd name="T21" fmla="*/ 2147483646 h 14271"/>
              <a:gd name="T22" fmla="*/ 0 w 2658"/>
              <a:gd name="T23" fmla="*/ 2147483646 h 14271"/>
              <a:gd name="T24" fmla="*/ 2147483646 w 2658"/>
              <a:gd name="T25" fmla="*/ 2147483646 h 14271"/>
              <a:gd name="T26" fmla="*/ 0 w 2658"/>
              <a:gd name="T27" fmla="*/ 2147483646 h 14271"/>
              <a:gd name="T28" fmla="*/ 2147483646 w 2658"/>
              <a:gd name="T29" fmla="*/ 2147483646 h 14271"/>
              <a:gd name="T30" fmla="*/ 0 w 2658"/>
              <a:gd name="T31" fmla="*/ 2147483646 h 14271"/>
              <a:gd name="T32" fmla="*/ 2147483646 w 2658"/>
              <a:gd name="T33" fmla="*/ 2147483646 h 14271"/>
              <a:gd name="T34" fmla="*/ 0 w 2658"/>
              <a:gd name="T35" fmla="*/ 2147483646 h 14271"/>
              <a:gd name="T36" fmla="*/ 2147483646 w 2658"/>
              <a:gd name="T37" fmla="*/ 2147483646 h 14271"/>
              <a:gd name="T38" fmla="*/ 0 w 2658"/>
              <a:gd name="T39" fmla="*/ 2147483646 h 14271"/>
              <a:gd name="T40" fmla="*/ 2147483646 w 2658"/>
              <a:gd name="T41" fmla="*/ 2147483646 h 14271"/>
              <a:gd name="T42" fmla="*/ 0 w 2658"/>
              <a:gd name="T43" fmla="*/ 2147483646 h 14271"/>
              <a:gd name="T44" fmla="*/ 2147483646 w 2658"/>
              <a:gd name="T45" fmla="*/ 2147483646 h 14271"/>
              <a:gd name="T46" fmla="*/ 0 w 2658"/>
              <a:gd name="T47" fmla="*/ 2147483646 h 14271"/>
              <a:gd name="T48" fmla="*/ 2147483646 w 2658"/>
              <a:gd name="T49" fmla="*/ 2147483646 h 14271"/>
              <a:gd name="T50" fmla="*/ 0 w 2658"/>
              <a:gd name="T51" fmla="*/ 2147483646 h 14271"/>
              <a:gd name="T52" fmla="*/ 2147483646 w 2658"/>
              <a:gd name="T53" fmla="*/ 2147483646 h 14271"/>
              <a:gd name="T54" fmla="*/ 2147483646 w 2658"/>
              <a:gd name="T55" fmla="*/ 2147483646 h 14271"/>
              <a:gd name="T56" fmla="*/ 2147483646 w 2658"/>
              <a:gd name="T57" fmla="*/ 111078840 h 14271"/>
              <a:gd name="T58" fmla="*/ 2147483646 w 2658"/>
              <a:gd name="T59" fmla="*/ 0 h 1427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658" h="14271">
                <a:moveTo>
                  <a:pt x="362" y="0"/>
                </a:moveTo>
                <a:cubicBezTo>
                  <a:pt x="362" y="246"/>
                  <a:pt x="213" y="458"/>
                  <a:pt x="0" y="549"/>
                </a:cubicBezTo>
                <a:cubicBezTo>
                  <a:pt x="213" y="640"/>
                  <a:pt x="362" y="852"/>
                  <a:pt x="362" y="1098"/>
                </a:cubicBezTo>
                <a:cubicBezTo>
                  <a:pt x="362" y="1344"/>
                  <a:pt x="213" y="1556"/>
                  <a:pt x="0" y="1647"/>
                </a:cubicBezTo>
                <a:cubicBezTo>
                  <a:pt x="213" y="1738"/>
                  <a:pt x="362" y="1949"/>
                  <a:pt x="362" y="2196"/>
                </a:cubicBezTo>
                <a:cubicBezTo>
                  <a:pt x="362" y="2442"/>
                  <a:pt x="213" y="2653"/>
                  <a:pt x="0" y="2745"/>
                </a:cubicBezTo>
                <a:cubicBezTo>
                  <a:pt x="213" y="2836"/>
                  <a:pt x="362" y="3047"/>
                  <a:pt x="362" y="3293"/>
                </a:cubicBezTo>
                <a:cubicBezTo>
                  <a:pt x="362" y="3540"/>
                  <a:pt x="213" y="3751"/>
                  <a:pt x="0" y="3842"/>
                </a:cubicBezTo>
                <a:cubicBezTo>
                  <a:pt x="213" y="3934"/>
                  <a:pt x="362" y="4145"/>
                  <a:pt x="362" y="4391"/>
                </a:cubicBezTo>
                <a:cubicBezTo>
                  <a:pt x="362" y="4638"/>
                  <a:pt x="213" y="4849"/>
                  <a:pt x="0" y="4940"/>
                </a:cubicBezTo>
                <a:cubicBezTo>
                  <a:pt x="213" y="5031"/>
                  <a:pt x="362" y="5243"/>
                  <a:pt x="362" y="5489"/>
                </a:cubicBezTo>
                <a:cubicBezTo>
                  <a:pt x="362" y="5735"/>
                  <a:pt x="213" y="5947"/>
                  <a:pt x="0" y="6038"/>
                </a:cubicBezTo>
                <a:cubicBezTo>
                  <a:pt x="213" y="6129"/>
                  <a:pt x="362" y="6341"/>
                  <a:pt x="362" y="6587"/>
                </a:cubicBezTo>
                <a:cubicBezTo>
                  <a:pt x="362" y="6833"/>
                  <a:pt x="213" y="7045"/>
                  <a:pt x="0" y="7136"/>
                </a:cubicBezTo>
                <a:cubicBezTo>
                  <a:pt x="213" y="7227"/>
                  <a:pt x="362" y="7438"/>
                  <a:pt x="362" y="7685"/>
                </a:cubicBezTo>
                <a:cubicBezTo>
                  <a:pt x="362" y="7931"/>
                  <a:pt x="213" y="8142"/>
                  <a:pt x="0" y="8234"/>
                </a:cubicBezTo>
                <a:cubicBezTo>
                  <a:pt x="213" y="8325"/>
                  <a:pt x="362" y="8536"/>
                  <a:pt x="362" y="8782"/>
                </a:cubicBezTo>
                <a:cubicBezTo>
                  <a:pt x="362" y="9029"/>
                  <a:pt x="213" y="9240"/>
                  <a:pt x="0" y="9331"/>
                </a:cubicBezTo>
                <a:cubicBezTo>
                  <a:pt x="213" y="9423"/>
                  <a:pt x="362" y="9634"/>
                  <a:pt x="362" y="9880"/>
                </a:cubicBezTo>
                <a:cubicBezTo>
                  <a:pt x="362" y="10127"/>
                  <a:pt x="213" y="10338"/>
                  <a:pt x="0" y="10429"/>
                </a:cubicBezTo>
                <a:cubicBezTo>
                  <a:pt x="213" y="10520"/>
                  <a:pt x="362" y="10732"/>
                  <a:pt x="362" y="10978"/>
                </a:cubicBezTo>
                <a:cubicBezTo>
                  <a:pt x="362" y="11224"/>
                  <a:pt x="213" y="11436"/>
                  <a:pt x="0" y="11527"/>
                </a:cubicBezTo>
                <a:cubicBezTo>
                  <a:pt x="213" y="11618"/>
                  <a:pt x="362" y="11829"/>
                  <a:pt x="362" y="12076"/>
                </a:cubicBezTo>
                <a:cubicBezTo>
                  <a:pt x="362" y="12322"/>
                  <a:pt x="213" y="12533"/>
                  <a:pt x="0" y="12625"/>
                </a:cubicBezTo>
                <a:cubicBezTo>
                  <a:pt x="213" y="12716"/>
                  <a:pt x="362" y="12927"/>
                  <a:pt x="362" y="13174"/>
                </a:cubicBezTo>
                <a:cubicBezTo>
                  <a:pt x="362" y="13420"/>
                  <a:pt x="213" y="13631"/>
                  <a:pt x="0" y="13722"/>
                </a:cubicBezTo>
                <a:cubicBezTo>
                  <a:pt x="213" y="13814"/>
                  <a:pt x="362" y="14025"/>
                  <a:pt x="362" y="14271"/>
                </a:cubicBezTo>
                <a:lnTo>
                  <a:pt x="2658" y="14271"/>
                </a:lnTo>
                <a:lnTo>
                  <a:pt x="2658" y="1"/>
                </a:lnTo>
                <a:lnTo>
                  <a:pt x="36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17C622-50FF-E94F-8D50-2DEF8C2E9297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37393957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4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9172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407988"/>
            <a:ext cx="11255376" cy="787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199" y="2064774"/>
            <a:ext cx="11255376" cy="41121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17C622-50FF-E94F-8D50-2DEF8C2E9297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18045056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4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9172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407988"/>
            <a:ext cx="11255375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199" y="2064774"/>
            <a:ext cx="11255375" cy="41121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17C622-50FF-E94F-8D50-2DEF8C2E9297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35888815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4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9172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407988"/>
            <a:ext cx="11255375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199" y="2064774"/>
            <a:ext cx="11255375" cy="41121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17C622-50FF-E94F-8D50-2DEF8C2E9297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32089296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53640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195200"/>
            <a:ext cx="53640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51B3B16-B452-7D36-21E0-55788FF58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D1D2A5E5-29B3-F744-079D-73F009491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34766DE8-591D-C865-8FA7-43D1335C6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E74A7-450A-7A48-94FD-0C66F243FFD4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24354929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35804"/>
            <a:ext cx="536400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935804"/>
            <a:ext cx="536400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3"/>
          </p:nvPr>
        </p:nvSpPr>
        <p:spPr>
          <a:xfrm>
            <a:off x="457200" y="1555784"/>
            <a:ext cx="5364163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4"/>
          </p:nvPr>
        </p:nvSpPr>
        <p:spPr>
          <a:xfrm>
            <a:off x="6174000" y="1555784"/>
            <a:ext cx="5364163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8D13360B-DCA3-8BBA-EA51-DF015B620D7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F7BF0AB-9D10-DBD9-837B-8BCBD0A4F9C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1EED2440-7EE2-B8D8-08B0-1B5904179B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FE3556D3-DCC4-3F49-861B-10F10318B3AD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30677798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35804"/>
            <a:ext cx="361188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275582" y="1935804"/>
            <a:ext cx="361188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3"/>
          </p:nvPr>
        </p:nvSpPr>
        <p:spPr>
          <a:xfrm>
            <a:off x="457201" y="1555784"/>
            <a:ext cx="3611990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4"/>
          </p:nvPr>
        </p:nvSpPr>
        <p:spPr>
          <a:xfrm>
            <a:off x="4276483" y="1555784"/>
            <a:ext cx="3611990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8D13360B-DCA3-8BBA-EA51-DF015B620D7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F7BF0AB-9D10-DBD9-837B-8BCBD0A4F9C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1EED2440-7EE2-B8D8-08B0-1B5904179B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FE3556D3-DCC4-3F49-861B-10F10318B3AD}" type="slidenum">
              <a:rPr lang="fi-FI" altLang="en-FI"/>
              <a:pPr/>
              <a:t>‹#›</a:t>
            </a:fld>
            <a:endParaRPr lang="fi-FI" altLang="en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F4E86CE3-F6D0-8CDB-176F-D2AADCD1F7B0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8093964" y="1935804"/>
            <a:ext cx="361188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n paikkamerkki 9">
            <a:extLst>
              <a:ext uri="{FF2B5EF4-FFF2-40B4-BE49-F238E27FC236}">
                <a16:creationId xmlns:a16="http://schemas.microsoft.com/office/drawing/2014/main" id="{E0535BE0-C1F0-C324-1BFF-1905759AE1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95765" y="1555784"/>
            <a:ext cx="3611990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240163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 1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 userDrawn="1"/>
        </p:nvSpPr>
        <p:spPr>
          <a:xfrm>
            <a:off x="7131050" y="0"/>
            <a:ext cx="50609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FA6EAD2-E4DF-8D46-992D-30FB9A6F7220}" type="slidenum">
              <a:rPr lang="fi-FI" altLang="en-FI"/>
              <a:pPr/>
              <a:t>‹#›</a:t>
            </a:fld>
            <a:endParaRPr lang="fi-FI" altLang="en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4154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1243086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 1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 userDrawn="1"/>
        </p:nvSpPr>
        <p:spPr>
          <a:xfrm>
            <a:off x="7131050" y="0"/>
            <a:ext cx="50609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FA6EAD2-E4DF-8D46-992D-30FB9A6F7220}" type="slidenum">
              <a:rPr lang="fi-FI" altLang="en-FI"/>
              <a:pPr/>
              <a:t>‹#›</a:t>
            </a:fld>
            <a:endParaRPr lang="fi-FI" altLang="en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4154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3297850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 1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 userDrawn="1"/>
        </p:nvSpPr>
        <p:spPr>
          <a:xfrm>
            <a:off x="7131050" y="0"/>
            <a:ext cx="506095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FA6EAD2-E4DF-8D46-992D-30FB9A6F7220}" type="slidenum">
              <a:rPr lang="fi-FI" altLang="en-FI"/>
              <a:pPr/>
              <a:t>‹#›</a:t>
            </a:fld>
            <a:endParaRPr lang="fi-FI" altLang="en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4154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3201721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 2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 userDrawn="1"/>
        </p:nvSpPr>
        <p:spPr>
          <a:xfrm>
            <a:off x="-30895" y="0"/>
            <a:ext cx="50609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0" y="408562"/>
            <a:ext cx="6202200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334000" y="1195200"/>
            <a:ext cx="62022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FA6EAD2-E4DF-8D46-992D-30FB9A6F7220}" type="slidenum">
              <a:rPr lang="fi-FI" altLang="en-FI"/>
              <a:pPr/>
              <a:t>‹#›</a:t>
            </a:fld>
            <a:endParaRPr lang="fi-FI" altLang="en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3557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id="{1A4075EE-ADBA-1710-BE2D-358351B18D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9755" y="6076181"/>
            <a:ext cx="900000" cy="3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977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 2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 userDrawn="1"/>
        </p:nvSpPr>
        <p:spPr>
          <a:xfrm>
            <a:off x="-30895" y="0"/>
            <a:ext cx="50609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0" y="408562"/>
            <a:ext cx="6202200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334000" y="1195200"/>
            <a:ext cx="62022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FA6EAD2-E4DF-8D46-992D-30FB9A6F7220}" type="slidenum">
              <a:rPr lang="fi-FI" altLang="en-FI"/>
              <a:pPr/>
              <a:t>‹#›</a:t>
            </a:fld>
            <a:endParaRPr lang="fi-FI" altLang="en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3557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id="{0B8D9EB6-AFCD-33B8-A7D3-3C6FB009B7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3557" y="6073755"/>
            <a:ext cx="900000" cy="39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874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 2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 userDrawn="1"/>
        </p:nvSpPr>
        <p:spPr>
          <a:xfrm>
            <a:off x="-30895" y="0"/>
            <a:ext cx="506095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0" y="408562"/>
            <a:ext cx="6202200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334000" y="1195200"/>
            <a:ext cx="62022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FA6EAD2-E4DF-8D46-992D-30FB9A6F7220}" type="slidenum">
              <a:rPr lang="fi-FI" altLang="en-FI"/>
              <a:pPr/>
              <a:t>‹#›</a:t>
            </a:fld>
            <a:endParaRPr lang="fi-FI" altLang="en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3557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id="{8F7B1B21-97FE-1F1E-CC5C-6AC799B8CE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3557" y="6073755"/>
            <a:ext cx="900000" cy="39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818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7131050" y="0"/>
            <a:ext cx="5060950" cy="6858000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FA6EAD2-E4DF-8D46-992D-30FB9A6F7220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41802317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428642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EB0A409B-CC71-A678-9CC1-BAC80657E65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3C21606D-CD55-BF8C-24F7-63011D06DA6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19DB3711-305E-ED8A-B4B2-DCC487EB9C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3A0981F-5997-014E-AA5A-D48DC939E817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42224263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54000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2587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2719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B50090C5-CDF3-B9C2-386F-D7F2FBA97C4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357F76F4-4E2F-D602-BA42-48B012126D5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D2D7170F-67D8-DC40-6A62-14286494A19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6FEBCA0C-0E15-B947-A553-5BB63C72299F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22095364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5428642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5428642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5428642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B8561FD2-B441-E1B6-5EB8-59EE25D379E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E3C0A8F6-2C41-0A6D-88B4-C3A097BCBF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0D99F287-B43D-29C6-EDEE-4B0B7FC980B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91B8331C-9297-9A4B-AA49-D3A6A8E16AA6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31784010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u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0" y="2714017"/>
            <a:ext cx="4046538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8132324" y="2714017"/>
            <a:ext cx="4059676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4046537" y="2714017"/>
            <a:ext cx="4085785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40CC2FA1-051A-F950-5D38-6D629C831B4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F5F32947-5219-1340-E521-63283C8DBCE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429216A-D5A2-0DD8-D9DB-2D462E5DCBD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C41608EA-42BF-8440-887E-77CD61D23232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16870424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ja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0A161EC-C22A-1A84-6011-BC8A015766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3557" y="6073755"/>
            <a:ext cx="900000" cy="39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8284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10661515" cy="5136204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1FCB155C-5171-6BBA-B47E-671BA7C9A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6" name="Alatunnisteen paikkamerkki 4">
            <a:extLst>
              <a:ext uri="{FF2B5EF4-FFF2-40B4-BE49-F238E27FC236}">
                <a16:creationId xmlns:a16="http://schemas.microsoft.com/office/drawing/2014/main" id="{E613B0E1-1FAE-8660-05CD-376950F08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BFB54B4B-B940-E70E-2A81-E79A528B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47F9DF-28A6-A948-A538-AFC594622DC0}" type="slidenum">
              <a:rPr lang="fi-FI" altLang="en-FI"/>
              <a:pPr/>
              <a:t>‹#›</a:t>
            </a:fld>
            <a:endParaRPr lang="fi-FI" altLang="en-FI"/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FEC318A9-595C-E264-F4ED-9D11F038A5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9755" y="6076181"/>
            <a:ext cx="900000" cy="3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0787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10661515" cy="5136204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1FCB155C-5171-6BBA-B47E-671BA7C9A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6" name="Alatunnisteen paikkamerkki 4">
            <a:extLst>
              <a:ext uri="{FF2B5EF4-FFF2-40B4-BE49-F238E27FC236}">
                <a16:creationId xmlns:a16="http://schemas.microsoft.com/office/drawing/2014/main" id="{E613B0E1-1FAE-8660-05CD-376950F08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BFB54B4B-B940-E70E-2A81-E79A528B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47F9DF-28A6-A948-A538-AFC594622DC0}" type="slidenum">
              <a:rPr lang="fi-FI" altLang="en-FI" smtClean="0"/>
              <a:pPr/>
              <a:t>‹#›</a:t>
            </a:fld>
            <a:endParaRPr lang="fi-FI" altLang="en-FI"/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A8EFCBAA-A84D-AB85-F847-AFE5EC6686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3557" y="6076181"/>
            <a:ext cx="900000" cy="3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59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10661515" cy="5136204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1FCB155C-5171-6BBA-B47E-671BA7C9A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6" name="Alatunnisteen paikkamerkki 4">
            <a:extLst>
              <a:ext uri="{FF2B5EF4-FFF2-40B4-BE49-F238E27FC236}">
                <a16:creationId xmlns:a16="http://schemas.microsoft.com/office/drawing/2014/main" id="{E613B0E1-1FAE-8660-05CD-376950F08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BFB54B4B-B940-E70E-2A81-E79A528B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47F9DF-28A6-A948-A538-AFC594622DC0}" type="slidenum">
              <a:rPr lang="fi-FI" altLang="en-FI" smtClean="0"/>
              <a:pPr/>
              <a:t>‹#›</a:t>
            </a:fld>
            <a:endParaRPr lang="fi-FI" altLang="en-FI"/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6FA7062B-F5B9-0235-449E-3AC7CB8FC5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53557" y="6076181"/>
            <a:ext cx="900000" cy="3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921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2B7405D2-BA5E-D6EB-3A08-ACE09D6A1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63E2A379-A23E-7898-88E0-8B72DC1DE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BF6763AD-AD9C-CFD5-65B8-AB4E25BD7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AF0F8-EC6A-3344-A773-B4AE18D35AF6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16321352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41158338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tunnus 1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1F9D063-B309-530F-0467-F3E82258CC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116000" y="2016698"/>
            <a:ext cx="3960000" cy="169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603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tunnus 1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C5C0D95-6508-DEA6-2882-402A2D6C89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116000" y="2012768"/>
            <a:ext cx="3960000" cy="169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9859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tunnus 1 C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311D406-1EF9-02A4-E784-A8C34BB0E0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116000" y="2012768"/>
            <a:ext cx="3960000" cy="169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305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tunnus 2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grpSp>
        <p:nvGrpSpPr>
          <p:cNvPr id="5" name="Ryhmä 6">
            <a:extLst>
              <a:ext uri="{FF2B5EF4-FFF2-40B4-BE49-F238E27FC236}">
                <a16:creationId xmlns:a16="http://schemas.microsoft.com/office/drawing/2014/main" id="{BEA0207E-E0C7-9627-8BE0-DED37F03C063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5117FAB-6154-46DA-8BCB-244757482557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FA95E89-273E-4ECB-642B-D02F57C7212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207207-1522-23D4-1877-1EDDB3B38DE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F33889B-2E1F-CFBE-3200-A2163AA025A9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D9D4562-36C3-AFB5-461E-BDD15498F1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A9DB9FC-E9BE-264A-39DB-022D1E8D2760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120F5D0-86EB-AB47-C6B0-502EE7F8DC5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CEF7870-ADBF-95F4-DC47-9EBC245B87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04D01F9-A81E-ABF1-68C8-1F1CC835C1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B6D6FD7-95AD-4121-7286-0D6D2A74E199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CBEE671-42CC-A94C-180D-ECF6F28B213C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CBDC4C5E-636F-7553-997E-91F03D6B90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22506" y="2673000"/>
            <a:ext cx="3668824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190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tunnus 2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grpSp>
        <p:nvGrpSpPr>
          <p:cNvPr id="22" name="Ryhmä 6">
            <a:extLst>
              <a:ext uri="{FF2B5EF4-FFF2-40B4-BE49-F238E27FC236}">
                <a16:creationId xmlns:a16="http://schemas.microsoft.com/office/drawing/2014/main" id="{B4A02466-8799-A08E-8CDF-450C74AE5323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6041AF8-6D68-54FE-DFDA-D4AEB0FD7B50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1AAE022-1CB1-C798-F8D2-BCD8F9A8A9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30FA7CD-6654-ACCD-3A18-4D869D8A191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7F90E82-D8E6-FDCE-698F-5AA7DD5A59D7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107827D-25E1-B772-0A3C-633CA054ED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3E75EDA-C8C7-7671-6645-BE0BA0336F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7C3D7A1-7B58-132B-341B-ABBEFE979AB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0529698-5D13-74AB-C734-5F07D19B3FC7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26D3114-4B5F-CFFD-4158-3204AA9D7659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7491A5F-9877-FC3B-46F7-08C74A51584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C4743C-B171-99A9-8CE8-8372F85DF3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E102A488-AE96-419E-7DC6-E2E2E14311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22506" y="2673000"/>
            <a:ext cx="3668824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405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tunnus 2 C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grpSp>
        <p:nvGrpSpPr>
          <p:cNvPr id="22" name="Ryhmä 6">
            <a:extLst>
              <a:ext uri="{FF2B5EF4-FFF2-40B4-BE49-F238E27FC236}">
                <a16:creationId xmlns:a16="http://schemas.microsoft.com/office/drawing/2014/main" id="{B4A02466-8799-A08E-8CDF-450C74AE5323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6041AF8-6D68-54FE-DFDA-D4AEB0FD7B50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1AAE022-1CB1-C798-F8D2-BCD8F9A8A9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30FA7CD-6654-ACCD-3A18-4D869D8A191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7F90E82-D8E6-FDCE-698F-5AA7DD5A59D7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107827D-25E1-B772-0A3C-633CA054ED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3E75EDA-C8C7-7671-6645-BE0BA0336F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7C3D7A1-7B58-132B-341B-ABBEFE979AB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0529698-5D13-74AB-C734-5F07D19B3FC7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26D3114-4B5F-CFFD-4158-3204AA9D7659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7491A5F-9877-FC3B-46F7-08C74A51584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C4743C-B171-99A9-8CE8-8372F85DF3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E102A488-AE96-419E-7DC6-E2E2E14311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22506" y="2673000"/>
            <a:ext cx="3668824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193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tunnus 3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grpSp>
        <p:nvGrpSpPr>
          <p:cNvPr id="5" name="Ryhmä 6">
            <a:extLst>
              <a:ext uri="{FF2B5EF4-FFF2-40B4-BE49-F238E27FC236}">
                <a16:creationId xmlns:a16="http://schemas.microsoft.com/office/drawing/2014/main" id="{BEA0207E-E0C7-9627-8BE0-DED37F03C063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5117FAB-6154-46DA-8BCB-244757482557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FA95E89-273E-4ECB-642B-D02F57C7212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207207-1522-23D4-1877-1EDDB3B38DE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F33889B-2E1F-CFBE-3200-A2163AA025A9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D9D4562-36C3-AFB5-461E-BDD15498F1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A9DB9FC-E9BE-264A-39DB-022D1E8D2760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120F5D0-86EB-AB47-C6B0-502EE7F8DC5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CEF7870-ADBF-95F4-DC47-9EBC245B87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04D01F9-A81E-ABF1-68C8-1F1CC835C1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B6D6FD7-95AD-4121-7286-0D6D2A74E199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CBEE671-42CC-A94C-180D-ECF6F28B213C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18" name="Kuva 17">
            <a:extLst>
              <a:ext uri="{FF2B5EF4-FFF2-40B4-BE49-F238E27FC236}">
                <a16:creationId xmlns:a16="http://schemas.microsoft.com/office/drawing/2014/main" id="{AA8DDB3B-759C-29C0-2D91-AFDF03653A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21931" y="2672893"/>
            <a:ext cx="3223257" cy="135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9242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tunnus 3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grpSp>
        <p:nvGrpSpPr>
          <p:cNvPr id="22" name="Ryhmä 6">
            <a:extLst>
              <a:ext uri="{FF2B5EF4-FFF2-40B4-BE49-F238E27FC236}">
                <a16:creationId xmlns:a16="http://schemas.microsoft.com/office/drawing/2014/main" id="{B4A02466-8799-A08E-8CDF-450C74AE5323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6041AF8-6D68-54FE-DFDA-D4AEB0FD7B50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1AAE022-1CB1-C798-F8D2-BCD8F9A8A9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30FA7CD-6654-ACCD-3A18-4D869D8A191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7F90E82-D8E6-FDCE-698F-5AA7DD5A59D7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107827D-25E1-B772-0A3C-633CA054ED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3E75EDA-C8C7-7671-6645-BE0BA0336F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7C3D7A1-7B58-132B-341B-ABBEFE979AB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0529698-5D13-74AB-C734-5F07D19B3FC7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26D3114-4B5F-CFFD-4158-3204AA9D7659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7491A5F-9877-FC3B-46F7-08C74A51584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C4743C-B171-99A9-8CE8-8372F85DF3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6" name="Kuva 5">
            <a:extLst>
              <a:ext uri="{FF2B5EF4-FFF2-40B4-BE49-F238E27FC236}">
                <a16:creationId xmlns:a16="http://schemas.microsoft.com/office/drawing/2014/main" id="{CE96F188-E593-B298-1754-EB600A4D68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21932" y="2664184"/>
            <a:ext cx="3249382" cy="137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024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tunnus 3 C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grpSp>
        <p:nvGrpSpPr>
          <p:cNvPr id="22" name="Ryhmä 6">
            <a:extLst>
              <a:ext uri="{FF2B5EF4-FFF2-40B4-BE49-F238E27FC236}">
                <a16:creationId xmlns:a16="http://schemas.microsoft.com/office/drawing/2014/main" id="{B4A02466-8799-A08E-8CDF-450C74AE5323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6041AF8-6D68-54FE-DFDA-D4AEB0FD7B50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1AAE022-1CB1-C798-F8D2-BCD8F9A8A9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30FA7CD-6654-ACCD-3A18-4D869D8A191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7F90E82-D8E6-FDCE-698F-5AA7DD5A59D7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107827D-25E1-B772-0A3C-633CA054ED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3E75EDA-C8C7-7671-6645-BE0BA0336F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7C3D7A1-7B58-132B-341B-ABBEFE979AB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0529698-5D13-74AB-C734-5F07D19B3FC7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26D3114-4B5F-CFFD-4158-3204AA9D7659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7491A5F-9877-FC3B-46F7-08C74A51584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C4743C-B171-99A9-8CE8-8372F85DF3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6" name="Kuva 5">
            <a:extLst>
              <a:ext uri="{FF2B5EF4-FFF2-40B4-BE49-F238E27FC236}">
                <a16:creationId xmlns:a16="http://schemas.microsoft.com/office/drawing/2014/main" id="{CE96F188-E593-B298-1754-EB600A4D68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21932" y="2664184"/>
            <a:ext cx="3249382" cy="137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687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486400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34015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must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199"/>
            <a:ext cx="9972000" cy="564500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i-FI"/>
              <a:t>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FD120EB-E72C-2741-AB16-753A1DC12A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6102201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47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suomenlinna">
    <p:bg>
      <p:bgPr>
        <a:solidFill>
          <a:srgbClr val="F5A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199"/>
            <a:ext cx="9972000" cy="564500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B45FA9EA-4843-554D-86D1-D49C2FC5B5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6100417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567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sumu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199"/>
            <a:ext cx="9972000" cy="564500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854B88E-9460-364A-99A6-B2E73C258D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6100417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3887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engel">
    <p:bg>
      <p:bgPr>
        <a:solidFill>
          <a:srgbClr val="FFEA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199"/>
            <a:ext cx="9972000" cy="564500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800E76B8-FCED-944A-83A6-6870E355D4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6100417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615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61897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CD2DAC50-C32E-2649-A70D-DC7856F10B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4400" y="0"/>
            <a:ext cx="11176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21810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AA5EB00D-463F-3B47-B0F4-C37F4DC29F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4400" y="0"/>
            <a:ext cx="11176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93037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12EEFFB5-41E7-7C45-8C76-9863392414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4400" y="0"/>
            <a:ext cx="11176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88217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EE5689BD-9A15-5E48-A591-8B3103187C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16014" y="0"/>
            <a:ext cx="11176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29511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DF31EFBA-7839-F44E-B9A4-C22660CB72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0900" y="4482"/>
            <a:ext cx="11811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05356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4878F41F-AC16-6441-964A-52F75CEE02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0900" y="0"/>
            <a:ext cx="11811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84355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9"/>
          <p:cNvSpPr>
            <a:spLocks noChangeAspect="1"/>
          </p:cNvSpPr>
          <p:nvPr userDrawn="1"/>
        </p:nvSpPr>
        <p:spPr bwMode="auto">
          <a:xfrm>
            <a:off x="11019581" y="0"/>
            <a:ext cx="1188749" cy="6858000"/>
          </a:xfrm>
          <a:custGeom>
            <a:avLst/>
            <a:gdLst>
              <a:gd name="T0" fmla="*/ 222 w 2460"/>
              <a:gd name="T1" fmla="*/ 0 h 14300"/>
              <a:gd name="T2" fmla="*/ 0 w 2460"/>
              <a:gd name="T3" fmla="*/ 709 h 14300"/>
              <a:gd name="T4" fmla="*/ 239 w 2460"/>
              <a:gd name="T5" fmla="*/ 1609 h 14300"/>
              <a:gd name="T6" fmla="*/ 0 w 2460"/>
              <a:gd name="T7" fmla="*/ 2509 h 14300"/>
              <a:gd name="T8" fmla="*/ 239 w 2460"/>
              <a:gd name="T9" fmla="*/ 3409 h 14300"/>
              <a:gd name="T10" fmla="*/ 0 w 2460"/>
              <a:gd name="T11" fmla="*/ 4308 h 14300"/>
              <a:gd name="T12" fmla="*/ 239 w 2460"/>
              <a:gd name="T13" fmla="*/ 5208 h 14300"/>
              <a:gd name="T14" fmla="*/ 239 w 2460"/>
              <a:gd name="T15" fmla="*/ 5254 h 14300"/>
              <a:gd name="T16" fmla="*/ 0 w 2460"/>
              <a:gd name="T17" fmla="*/ 6154 h 14300"/>
              <a:gd name="T18" fmla="*/ 239 w 2460"/>
              <a:gd name="T19" fmla="*/ 7053 h 14300"/>
              <a:gd name="T20" fmla="*/ 0 w 2460"/>
              <a:gd name="T21" fmla="*/ 7953 h 14300"/>
              <a:gd name="T22" fmla="*/ 239 w 2460"/>
              <a:gd name="T23" fmla="*/ 8853 h 14300"/>
              <a:gd name="T24" fmla="*/ 0 w 2460"/>
              <a:gd name="T25" fmla="*/ 9752 h 14300"/>
              <a:gd name="T26" fmla="*/ 239 w 2460"/>
              <a:gd name="T27" fmla="*/ 10652 h 14300"/>
              <a:gd name="T28" fmla="*/ 0 w 2460"/>
              <a:gd name="T29" fmla="*/ 11552 h 14300"/>
              <a:gd name="T30" fmla="*/ 239 w 2460"/>
              <a:gd name="T31" fmla="*/ 12451 h 14300"/>
              <a:gd name="T32" fmla="*/ 0 w 2460"/>
              <a:gd name="T33" fmla="*/ 13351 h 14300"/>
              <a:gd name="T34" fmla="*/ 239 w 2460"/>
              <a:gd name="T35" fmla="*/ 14251 h 14300"/>
              <a:gd name="T36" fmla="*/ 238 w 2460"/>
              <a:gd name="T37" fmla="*/ 14300 h 14300"/>
              <a:gd name="T38" fmla="*/ 2460 w 2460"/>
              <a:gd name="T39" fmla="*/ 14300 h 14300"/>
              <a:gd name="T40" fmla="*/ 2460 w 2460"/>
              <a:gd name="T41" fmla="*/ 0 h 14300"/>
              <a:gd name="T42" fmla="*/ 222 w 2460"/>
              <a:gd name="T43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60" h="14300">
                <a:moveTo>
                  <a:pt x="222" y="0"/>
                </a:moveTo>
                <a:cubicBezTo>
                  <a:pt x="167" y="272"/>
                  <a:pt x="0" y="334"/>
                  <a:pt x="0" y="709"/>
                </a:cubicBezTo>
                <a:cubicBezTo>
                  <a:pt x="0" y="1159"/>
                  <a:pt x="239" y="1159"/>
                  <a:pt x="239" y="1609"/>
                </a:cubicBezTo>
                <a:cubicBezTo>
                  <a:pt x="239" y="2059"/>
                  <a:pt x="0" y="2059"/>
                  <a:pt x="0" y="2509"/>
                </a:cubicBezTo>
                <a:cubicBezTo>
                  <a:pt x="0" y="2959"/>
                  <a:pt x="239" y="2959"/>
                  <a:pt x="239" y="3409"/>
                </a:cubicBezTo>
                <a:cubicBezTo>
                  <a:pt x="239" y="3858"/>
                  <a:pt x="0" y="3858"/>
                  <a:pt x="0" y="4308"/>
                </a:cubicBezTo>
                <a:cubicBezTo>
                  <a:pt x="0" y="4758"/>
                  <a:pt x="239" y="4758"/>
                  <a:pt x="239" y="5208"/>
                </a:cubicBezTo>
                <a:lnTo>
                  <a:pt x="239" y="5254"/>
                </a:lnTo>
                <a:cubicBezTo>
                  <a:pt x="239" y="5704"/>
                  <a:pt x="0" y="5704"/>
                  <a:pt x="0" y="6154"/>
                </a:cubicBezTo>
                <a:cubicBezTo>
                  <a:pt x="0" y="6603"/>
                  <a:pt x="239" y="6603"/>
                  <a:pt x="239" y="7053"/>
                </a:cubicBezTo>
                <a:cubicBezTo>
                  <a:pt x="239" y="7503"/>
                  <a:pt x="0" y="7503"/>
                  <a:pt x="0" y="7953"/>
                </a:cubicBezTo>
                <a:cubicBezTo>
                  <a:pt x="0" y="8403"/>
                  <a:pt x="239" y="8403"/>
                  <a:pt x="239" y="8853"/>
                </a:cubicBezTo>
                <a:cubicBezTo>
                  <a:pt x="239" y="9303"/>
                  <a:pt x="0" y="9303"/>
                  <a:pt x="0" y="9752"/>
                </a:cubicBezTo>
                <a:cubicBezTo>
                  <a:pt x="0" y="10202"/>
                  <a:pt x="239" y="10202"/>
                  <a:pt x="239" y="10652"/>
                </a:cubicBezTo>
                <a:cubicBezTo>
                  <a:pt x="239" y="11102"/>
                  <a:pt x="0" y="11102"/>
                  <a:pt x="0" y="11552"/>
                </a:cubicBezTo>
                <a:cubicBezTo>
                  <a:pt x="0" y="12002"/>
                  <a:pt x="239" y="12002"/>
                  <a:pt x="239" y="12451"/>
                </a:cubicBezTo>
                <a:cubicBezTo>
                  <a:pt x="239" y="12901"/>
                  <a:pt x="0" y="12901"/>
                  <a:pt x="0" y="13351"/>
                </a:cubicBezTo>
                <a:cubicBezTo>
                  <a:pt x="0" y="13801"/>
                  <a:pt x="239" y="13801"/>
                  <a:pt x="239" y="14251"/>
                </a:cubicBezTo>
                <a:cubicBezTo>
                  <a:pt x="239" y="14268"/>
                  <a:pt x="239" y="14284"/>
                  <a:pt x="238" y="14300"/>
                </a:cubicBezTo>
                <a:lnTo>
                  <a:pt x="2460" y="14300"/>
                </a:lnTo>
                <a:lnTo>
                  <a:pt x="2460" y="0"/>
                </a:lnTo>
                <a:lnTo>
                  <a:pt x="222" y="0"/>
                </a:lnTo>
                <a:close/>
              </a:path>
            </a:pathLst>
          </a:custGeom>
          <a:solidFill>
            <a:srgbClr val="9FC9E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088312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4C3027AC-0046-D645-A969-5A406386AD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0900" y="0"/>
            <a:ext cx="11811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97951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5364000" cy="49824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195200"/>
            <a:ext cx="5364000" cy="49824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50636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35804"/>
            <a:ext cx="5364000" cy="4241795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935804"/>
            <a:ext cx="5364000" cy="4241795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5784"/>
            <a:ext cx="5364163" cy="409203"/>
          </a:xfrm>
        </p:spPr>
        <p:txBody>
          <a:bodyPr/>
          <a:lstStyle>
            <a:lvl1pPr marL="0" indent="0"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fi-FI"/>
              <a:t>Väliotsikko</a:t>
            </a:r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4" hasCustomPrompt="1"/>
          </p:nvPr>
        </p:nvSpPr>
        <p:spPr>
          <a:xfrm>
            <a:off x="6174000" y="1555784"/>
            <a:ext cx="5364163" cy="409203"/>
          </a:xfrm>
        </p:spPr>
        <p:txBody>
          <a:bodyPr/>
          <a:lstStyle>
            <a:lvl1pPr marL="0" indent="0"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fi-FI"/>
              <a:t>Väliotsikko</a:t>
            </a:r>
          </a:p>
        </p:txBody>
      </p:sp>
    </p:spTree>
    <p:extLst>
      <p:ext uri="{BB962C8B-B14F-4D97-AF65-F5344CB8AC3E}">
        <p14:creationId xmlns:p14="http://schemas.microsoft.com/office/powerpoint/2010/main" val="24488556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1214738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714500"/>
            <a:ext cx="6371618" cy="437388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7131050" y="0"/>
            <a:ext cx="506095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</p:spTree>
    <p:extLst>
      <p:ext uri="{BB962C8B-B14F-4D97-AF65-F5344CB8AC3E}">
        <p14:creationId xmlns:p14="http://schemas.microsoft.com/office/powerpoint/2010/main" val="59127771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428745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54000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2587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2719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761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220297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u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0" y="2714017"/>
            <a:ext cx="4046538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8132324" y="2714017"/>
            <a:ext cx="4059676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4046537" y="2714017"/>
            <a:ext cx="4085785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4D5943D6-FBBA-4F4E-8C3B-5C8B709FA8F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006A8E82-8558-BF45-ACE3-648F5948292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7262F8-94EE-C245-9530-BEDF9432C61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64542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aaltokuvio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/>
          </p:cNvSpPr>
          <p:nvPr userDrawn="1"/>
        </p:nvSpPr>
        <p:spPr bwMode="auto">
          <a:xfrm>
            <a:off x="0" y="5199434"/>
            <a:ext cx="12193200" cy="1645854"/>
          </a:xfrm>
          <a:custGeom>
            <a:avLst/>
            <a:gdLst>
              <a:gd name="T0" fmla="*/ 25400 w 25400"/>
              <a:gd name="T1" fmla="*/ 181 h 3411"/>
              <a:gd name="T2" fmla="*/ 24469 w 25400"/>
              <a:gd name="T3" fmla="*/ 450 h 3411"/>
              <a:gd name="T4" fmla="*/ 24383 w 25400"/>
              <a:gd name="T5" fmla="*/ 450 h 3411"/>
              <a:gd name="T6" fmla="*/ 22690 w 25400"/>
              <a:gd name="T7" fmla="*/ 0 h 3411"/>
              <a:gd name="T8" fmla="*/ 20997 w 25400"/>
              <a:gd name="T9" fmla="*/ 450 h 3411"/>
              <a:gd name="T10" fmla="*/ 19304 w 25400"/>
              <a:gd name="T11" fmla="*/ 0 h 3411"/>
              <a:gd name="T12" fmla="*/ 17611 w 25400"/>
              <a:gd name="T13" fmla="*/ 450 h 3411"/>
              <a:gd name="T14" fmla="*/ 15919 w 25400"/>
              <a:gd name="T15" fmla="*/ 0 h 3411"/>
              <a:gd name="T16" fmla="*/ 14226 w 25400"/>
              <a:gd name="T17" fmla="*/ 450 h 3411"/>
              <a:gd name="T18" fmla="*/ 12533 w 25400"/>
              <a:gd name="T19" fmla="*/ 0 h 3411"/>
              <a:gd name="T20" fmla="*/ 10840 w 25400"/>
              <a:gd name="T21" fmla="*/ 450 h 3411"/>
              <a:gd name="T22" fmla="*/ 9147 w 25400"/>
              <a:gd name="T23" fmla="*/ 0 h 3411"/>
              <a:gd name="T24" fmla="*/ 7454 w 25400"/>
              <a:gd name="T25" fmla="*/ 450 h 3411"/>
              <a:gd name="T26" fmla="*/ 5761 w 25400"/>
              <a:gd name="T27" fmla="*/ 0 h 3411"/>
              <a:gd name="T28" fmla="*/ 4068 w 25400"/>
              <a:gd name="T29" fmla="*/ 450 h 3411"/>
              <a:gd name="T30" fmla="*/ 2376 w 25400"/>
              <a:gd name="T31" fmla="*/ 0 h 3411"/>
              <a:gd name="T32" fmla="*/ 683 w 25400"/>
              <a:gd name="T33" fmla="*/ 450 h 3411"/>
              <a:gd name="T34" fmla="*/ 0 w 25400"/>
              <a:gd name="T35" fmla="*/ 308 h 3411"/>
              <a:gd name="T36" fmla="*/ 0 w 25400"/>
              <a:gd name="T37" fmla="*/ 3411 h 3411"/>
              <a:gd name="T38" fmla="*/ 25400 w 25400"/>
              <a:gd name="T39" fmla="*/ 3411 h 3411"/>
              <a:gd name="T40" fmla="*/ 25400 w 25400"/>
              <a:gd name="T41" fmla="*/ 181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400" h="3411">
                <a:moveTo>
                  <a:pt x="25400" y="181"/>
                </a:moveTo>
                <a:cubicBezTo>
                  <a:pt x="25156" y="306"/>
                  <a:pt x="24948" y="450"/>
                  <a:pt x="24469" y="450"/>
                </a:cubicBezTo>
                <a:lnTo>
                  <a:pt x="24383" y="450"/>
                </a:lnTo>
                <a:cubicBezTo>
                  <a:pt x="23537" y="450"/>
                  <a:pt x="23537" y="0"/>
                  <a:pt x="22690" y="0"/>
                </a:cubicBezTo>
                <a:cubicBezTo>
                  <a:pt x="21844" y="0"/>
                  <a:pt x="21844" y="450"/>
                  <a:pt x="20997" y="450"/>
                </a:cubicBezTo>
                <a:cubicBezTo>
                  <a:pt x="20151" y="450"/>
                  <a:pt x="20151" y="0"/>
                  <a:pt x="19304" y="0"/>
                </a:cubicBezTo>
                <a:cubicBezTo>
                  <a:pt x="18458" y="0"/>
                  <a:pt x="18458" y="450"/>
                  <a:pt x="17611" y="450"/>
                </a:cubicBezTo>
                <a:cubicBezTo>
                  <a:pt x="16765" y="450"/>
                  <a:pt x="16765" y="0"/>
                  <a:pt x="15919" y="0"/>
                </a:cubicBezTo>
                <a:cubicBezTo>
                  <a:pt x="15072" y="0"/>
                  <a:pt x="15072" y="450"/>
                  <a:pt x="14226" y="450"/>
                </a:cubicBezTo>
                <a:cubicBezTo>
                  <a:pt x="13379" y="450"/>
                  <a:pt x="13379" y="0"/>
                  <a:pt x="12533" y="0"/>
                </a:cubicBezTo>
                <a:cubicBezTo>
                  <a:pt x="11686" y="0"/>
                  <a:pt x="11686" y="450"/>
                  <a:pt x="10840" y="450"/>
                </a:cubicBezTo>
                <a:cubicBezTo>
                  <a:pt x="9993" y="450"/>
                  <a:pt x="9993" y="0"/>
                  <a:pt x="9147" y="0"/>
                </a:cubicBezTo>
                <a:cubicBezTo>
                  <a:pt x="8300" y="0"/>
                  <a:pt x="8300" y="450"/>
                  <a:pt x="7454" y="450"/>
                </a:cubicBezTo>
                <a:cubicBezTo>
                  <a:pt x="6607" y="450"/>
                  <a:pt x="6607" y="0"/>
                  <a:pt x="5761" y="0"/>
                </a:cubicBezTo>
                <a:cubicBezTo>
                  <a:pt x="4914" y="0"/>
                  <a:pt x="4914" y="450"/>
                  <a:pt x="4068" y="450"/>
                </a:cubicBezTo>
                <a:cubicBezTo>
                  <a:pt x="3223" y="450"/>
                  <a:pt x="3223" y="0"/>
                  <a:pt x="2376" y="0"/>
                </a:cubicBezTo>
                <a:cubicBezTo>
                  <a:pt x="1530" y="0"/>
                  <a:pt x="1530" y="450"/>
                  <a:pt x="683" y="450"/>
                </a:cubicBezTo>
                <a:cubicBezTo>
                  <a:pt x="367" y="450"/>
                  <a:pt x="168" y="387"/>
                  <a:pt x="0" y="308"/>
                </a:cubicBezTo>
                <a:lnTo>
                  <a:pt x="0" y="3411"/>
                </a:lnTo>
                <a:lnTo>
                  <a:pt x="25400" y="3411"/>
                </a:lnTo>
                <a:lnTo>
                  <a:pt x="25400" y="1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82930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 aaltokuviolla B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5"/>
          <p:cNvSpPr>
            <a:spLocks/>
          </p:cNvSpPr>
          <p:nvPr userDrawn="1"/>
        </p:nvSpPr>
        <p:spPr bwMode="auto">
          <a:xfrm>
            <a:off x="8715984" y="3384933"/>
            <a:ext cx="3459636" cy="3474385"/>
          </a:xfrm>
          <a:custGeom>
            <a:avLst/>
            <a:gdLst>
              <a:gd name="T0" fmla="*/ 0 w 7208"/>
              <a:gd name="T1" fmla="*/ 7249 h 7249"/>
              <a:gd name="T2" fmla="*/ 7208 w 7208"/>
              <a:gd name="T3" fmla="*/ 7249 h 7249"/>
              <a:gd name="T4" fmla="*/ 7208 w 7208"/>
              <a:gd name="T5" fmla="*/ 0 h 7249"/>
              <a:gd name="T6" fmla="*/ 6688 w 7208"/>
              <a:gd name="T7" fmla="*/ 995 h 7249"/>
              <a:gd name="T8" fmla="*/ 6688 w 7208"/>
              <a:gd name="T9" fmla="*/ 995 h 7249"/>
              <a:gd name="T10" fmla="*/ 5172 w 7208"/>
              <a:gd name="T11" fmla="*/ 1874 h 7249"/>
              <a:gd name="T12" fmla="*/ 5172 w 7208"/>
              <a:gd name="T13" fmla="*/ 1874 h 7249"/>
              <a:gd name="T14" fmla="*/ 4293 w 7208"/>
              <a:gd name="T15" fmla="*/ 3389 h 7249"/>
              <a:gd name="T16" fmla="*/ 4293 w 7208"/>
              <a:gd name="T17" fmla="*/ 3389 h 7249"/>
              <a:gd name="T18" fmla="*/ 2778 w 7208"/>
              <a:gd name="T19" fmla="*/ 4268 h 7249"/>
              <a:gd name="T20" fmla="*/ 2778 w 7208"/>
              <a:gd name="T21" fmla="*/ 4268 h 7249"/>
              <a:gd name="T22" fmla="*/ 1899 w 7208"/>
              <a:gd name="T23" fmla="*/ 5783 h 7249"/>
              <a:gd name="T24" fmla="*/ 1899 w 7208"/>
              <a:gd name="T25" fmla="*/ 5783 h 7249"/>
              <a:gd name="T26" fmla="*/ 384 w 7208"/>
              <a:gd name="T27" fmla="*/ 6662 h 7249"/>
              <a:gd name="T28" fmla="*/ 384 w 7208"/>
              <a:gd name="T29" fmla="*/ 6662 h 7249"/>
              <a:gd name="T30" fmla="*/ 0 w 7208"/>
              <a:gd name="T31" fmla="*/ 7249 h 7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208" h="7249">
                <a:moveTo>
                  <a:pt x="0" y="7249"/>
                </a:moveTo>
                <a:lnTo>
                  <a:pt x="7208" y="7249"/>
                </a:lnTo>
                <a:lnTo>
                  <a:pt x="7208" y="0"/>
                </a:lnTo>
                <a:cubicBezTo>
                  <a:pt x="7078" y="318"/>
                  <a:pt x="7089" y="594"/>
                  <a:pt x="6688" y="995"/>
                </a:cubicBezTo>
                <a:lnTo>
                  <a:pt x="6688" y="995"/>
                </a:lnTo>
                <a:cubicBezTo>
                  <a:pt x="6089" y="1593"/>
                  <a:pt x="5771" y="1275"/>
                  <a:pt x="5172" y="1874"/>
                </a:cubicBezTo>
                <a:lnTo>
                  <a:pt x="5172" y="1874"/>
                </a:lnTo>
                <a:cubicBezTo>
                  <a:pt x="4574" y="2472"/>
                  <a:pt x="4892" y="2790"/>
                  <a:pt x="4293" y="3389"/>
                </a:cubicBezTo>
                <a:lnTo>
                  <a:pt x="4293" y="3389"/>
                </a:lnTo>
                <a:cubicBezTo>
                  <a:pt x="3695" y="3988"/>
                  <a:pt x="3377" y="3669"/>
                  <a:pt x="2778" y="4268"/>
                </a:cubicBezTo>
                <a:lnTo>
                  <a:pt x="2778" y="4268"/>
                </a:lnTo>
                <a:cubicBezTo>
                  <a:pt x="2180" y="4867"/>
                  <a:pt x="2498" y="5185"/>
                  <a:pt x="1899" y="5783"/>
                </a:cubicBezTo>
                <a:lnTo>
                  <a:pt x="1899" y="5783"/>
                </a:lnTo>
                <a:cubicBezTo>
                  <a:pt x="1301" y="6382"/>
                  <a:pt x="983" y="6064"/>
                  <a:pt x="384" y="6662"/>
                </a:cubicBezTo>
                <a:lnTo>
                  <a:pt x="384" y="6662"/>
                </a:lnTo>
                <a:cubicBezTo>
                  <a:pt x="159" y="6887"/>
                  <a:pt x="63" y="7073"/>
                  <a:pt x="0" y="72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08599" y="5457217"/>
            <a:ext cx="1420237" cy="670884"/>
          </a:xfrm>
        </p:spPr>
        <p:txBody>
          <a:bodyPr anchor="ctr" anchorCtr="0"/>
          <a:lstStyle>
            <a:lvl1pPr algn="ctr">
              <a:defRPr sz="1400" b="0">
                <a:latin typeface="+mn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C0F7313-4303-AB4A-91A5-00577A6413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6102201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7719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8AB8013-F5FF-8140-BCB5-CD552194C5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6102201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8737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628295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36462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">
    <p:bg>
      <p:bgPr>
        <a:solidFill>
          <a:srgbClr val="FFEA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2FE30C-799E-6A48-B282-86C332A75B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0258C3D-EB25-584C-8598-FD86699935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7582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2FE30C-799E-6A48-B282-86C332A75B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0258C3D-EB25-584C-8598-FD86699935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7858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">
    <p:bg>
      <p:bgPr>
        <a:solidFill>
          <a:srgbClr val="F5A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2FE30C-799E-6A48-B282-86C332A75B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0258C3D-EB25-584C-8598-FD86699935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49828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ansi 1">
    <p:bg>
      <p:bgPr>
        <a:solidFill>
          <a:srgbClr val="F5A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016ED15E-B4D9-3D49-910C-4E033315A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0809"/>
            <a:ext cx="12192000" cy="5080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65C0F10-4CDE-9D4B-94D2-E6B9518067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472" y="5698646"/>
            <a:ext cx="2025152" cy="8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0395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ansi 2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016ED15E-B4D9-3D49-910C-4E033315A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080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C4C4798-646E-8F4B-B7E7-FEF90ECEFA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472" y="5698646"/>
            <a:ext cx="2025152" cy="8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9789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ansi 3">
    <p:bg>
      <p:bgPr>
        <a:solidFill>
          <a:srgbClr val="FFEA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016ED15E-B4D9-3D49-910C-4E033315A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0809"/>
            <a:ext cx="12192000" cy="5080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0571E89A-E7FA-4B49-886C-64FD2C68D2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472" y="5698646"/>
            <a:ext cx="2025152" cy="8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4815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Kansi 1">
    <p:bg>
      <p:bgPr>
        <a:solidFill>
          <a:srgbClr val="F5A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FC79588F-6669-C04F-9B02-7884BBA69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7536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91E7F99-A35A-F347-B9E0-BACCE235CA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  <p:sp>
        <p:nvSpPr>
          <p:cNvPr id="8" name="Otsikko 1">
            <a:extLst>
              <a:ext uri="{FF2B5EF4-FFF2-40B4-BE49-F238E27FC236}">
                <a16:creationId xmlns:a16="http://schemas.microsoft.com/office/drawing/2014/main" id="{D07340D5-F617-F848-9611-CB4DD7D7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855853E-D3A4-2044-ACB7-6EB68297A4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150134606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Kansi 2">
    <p:bg>
      <p:bgPr>
        <a:solidFill>
          <a:srgbClr val="FFEA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FC79588F-6669-C04F-9B02-7884BBA69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7536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91E7F99-A35A-F347-B9E0-BACCE235CA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  <p:sp>
        <p:nvSpPr>
          <p:cNvPr id="8" name="Otsikko 1">
            <a:extLst>
              <a:ext uri="{FF2B5EF4-FFF2-40B4-BE49-F238E27FC236}">
                <a16:creationId xmlns:a16="http://schemas.microsoft.com/office/drawing/2014/main" id="{ADE6569D-169D-8842-8B81-71AE66EF3C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8A3172AF-B989-D34B-9EC9-307B76411D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249820064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Kansi 3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FC79588F-6669-C04F-9B02-7884BBA69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7536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91E7F99-A35A-F347-B9E0-BACCE235CA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  <p:sp>
        <p:nvSpPr>
          <p:cNvPr id="6" name="Otsikko 1">
            <a:extLst>
              <a:ext uri="{FF2B5EF4-FFF2-40B4-BE49-F238E27FC236}">
                <a16:creationId xmlns:a16="http://schemas.microsoft.com/office/drawing/2014/main" id="{B41E1CFA-B65B-FA47-B89A-80AD48C24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8" name="Tekstin paikkamerkki 11">
            <a:extLst>
              <a:ext uri="{FF2B5EF4-FFF2-40B4-BE49-F238E27FC236}">
                <a16:creationId xmlns:a16="http://schemas.microsoft.com/office/drawing/2014/main" id="{1F4CD970-01BE-BE44-AAE8-8155CA8DBC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82930572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Kansi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9E4E736-2193-0A49-9A59-518CFE9D1E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A0DB2E6-38FC-FC4B-809D-ED919C09C5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472" y="5698646"/>
            <a:ext cx="2025152" cy="8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858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Kansi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0FB15C26-111F-374D-9D84-CA126173C6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A0DB2E6-38FC-FC4B-809D-ED919C09C5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472" y="5698646"/>
            <a:ext cx="2025152" cy="8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93551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Kansi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C3DE4A52-13E0-AE4B-AD43-4E65657CCD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A0DB2E6-38FC-FC4B-809D-ED919C09C5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472" y="5698646"/>
            <a:ext cx="2025152" cy="8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00837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 1">
    <p:bg>
      <p:bgPr>
        <a:solidFill>
          <a:srgbClr val="F5A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A09DD79E-1F57-1E46-90F7-1C5B59D2BB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kstin paikkamerkki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344738"/>
            <a:ext cx="5461000" cy="2160000"/>
          </a:xfrm>
        </p:spPr>
        <p:txBody>
          <a:bodyPr anchor="b" anchorCtr="0"/>
          <a:lstStyle>
            <a:lvl1pPr marL="0" indent="0">
              <a:buNone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/>
              <a:t>Lisää mahdollinen yhteystieto</a:t>
            </a:r>
          </a:p>
        </p:txBody>
      </p:sp>
      <p:sp>
        <p:nvSpPr>
          <p:cNvPr id="8" name="Tekstiruutu 7"/>
          <p:cNvSpPr txBox="1"/>
          <p:nvPr userDrawn="1"/>
        </p:nvSpPr>
        <p:spPr>
          <a:xfrm>
            <a:off x="301556" y="194553"/>
            <a:ext cx="10087583" cy="1739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i-FI" sz="9000" b="1">
                <a:solidFill>
                  <a:srgbClr val="FFFFFF"/>
                </a:solidFill>
                <a:latin typeface="+mj-lt"/>
              </a:rPr>
              <a:t>Kiitos!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A29DB219-AEE1-1941-944E-A1F5E6EC6D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090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 2">
    <p:bg>
      <p:bgPr>
        <a:solidFill>
          <a:srgbClr val="FFEA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60998C69-3C5C-764A-B50E-45564AFFF9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kstin paikkamerkki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344738"/>
            <a:ext cx="5461000" cy="2160000"/>
          </a:xfrm>
        </p:spPr>
        <p:txBody>
          <a:bodyPr anchor="b" anchorCtr="0"/>
          <a:lstStyle>
            <a:lvl1pPr marL="0" indent="0">
              <a:buNone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/>
              <a:t>Lisää mahdollinen yhteystieto</a:t>
            </a:r>
          </a:p>
        </p:txBody>
      </p:sp>
      <p:sp>
        <p:nvSpPr>
          <p:cNvPr id="8" name="Tekstiruutu 7"/>
          <p:cNvSpPr txBox="1"/>
          <p:nvPr userDrawn="1"/>
        </p:nvSpPr>
        <p:spPr>
          <a:xfrm>
            <a:off x="301556" y="194553"/>
            <a:ext cx="10087583" cy="1739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i-FI" sz="9000" b="1">
                <a:solidFill>
                  <a:srgbClr val="FFFFFF"/>
                </a:solidFill>
                <a:latin typeface="+mj-lt"/>
              </a:rPr>
              <a:t>Thank you!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F03E6347-5F64-E248-9AA2-D73BF3F8F6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48530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 3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60998C69-3C5C-764A-B50E-45564AFFF9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kstin paikkamerkki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344738"/>
            <a:ext cx="5461000" cy="2160000"/>
          </a:xfrm>
        </p:spPr>
        <p:txBody>
          <a:bodyPr anchor="b" anchorCtr="0"/>
          <a:lstStyle>
            <a:lvl1pPr marL="0" indent="0">
              <a:buNone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/>
              <a:t>Lisää mahdollinen yhteystieto</a:t>
            </a:r>
          </a:p>
        </p:txBody>
      </p:sp>
      <p:sp>
        <p:nvSpPr>
          <p:cNvPr id="8" name="Tekstiruutu 7"/>
          <p:cNvSpPr txBox="1"/>
          <p:nvPr userDrawn="1"/>
        </p:nvSpPr>
        <p:spPr>
          <a:xfrm>
            <a:off x="301556" y="194553"/>
            <a:ext cx="10087583" cy="1739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i-FI" sz="9000" b="1">
                <a:solidFill>
                  <a:srgbClr val="FFFFFF"/>
                </a:solidFill>
                <a:latin typeface="+mj-lt"/>
              </a:rPr>
              <a:t>Thank you!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F03E6347-5F64-E248-9AA2-D73BF3F8F6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2441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Kansi 4">
    <p:bg>
      <p:bgPr>
        <a:solidFill>
          <a:srgbClr val="00D7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white">
          <a:xfrm>
            <a:off x="0" y="0"/>
            <a:ext cx="9815513" cy="6858000"/>
          </a:xfrm>
          <a:custGeom>
            <a:avLst/>
            <a:gdLst>
              <a:gd name="T0" fmla="*/ 0 w 20470"/>
              <a:gd name="T1" fmla="*/ 6858000 h 14293"/>
              <a:gd name="T2" fmla="*/ 2725435 w 20470"/>
              <a:gd name="T3" fmla="*/ 6858000 h 14293"/>
              <a:gd name="T4" fmla="*/ 2544187 w 20470"/>
              <a:gd name="T5" fmla="*/ 6485663 h 14293"/>
              <a:gd name="T6" fmla="*/ 2623782 w 20470"/>
              <a:gd name="T7" fmla="*/ 6066305 h 14293"/>
              <a:gd name="T8" fmla="*/ 3042379 w 20470"/>
              <a:gd name="T9" fmla="*/ 5987135 h 14293"/>
              <a:gd name="T10" fmla="*/ 3796141 w 20470"/>
              <a:gd name="T11" fmla="*/ 6355154 h 14293"/>
              <a:gd name="T12" fmla="*/ 4196038 w 20470"/>
              <a:gd name="T13" fmla="*/ 6269746 h 14293"/>
              <a:gd name="T14" fmla="*/ 4277552 w 20470"/>
              <a:gd name="T15" fmla="*/ 5859025 h 14293"/>
              <a:gd name="T16" fmla="*/ 3914576 w 20470"/>
              <a:gd name="T17" fmla="*/ 5114351 h 14293"/>
              <a:gd name="T18" fmla="*/ 3994172 w 20470"/>
              <a:gd name="T19" fmla="*/ 4694993 h 14293"/>
              <a:gd name="T20" fmla="*/ 4412768 w 20470"/>
              <a:gd name="T21" fmla="*/ 4615823 h 14293"/>
              <a:gd name="T22" fmla="*/ 5166530 w 20470"/>
              <a:gd name="T23" fmla="*/ 4983841 h 14293"/>
              <a:gd name="T24" fmla="*/ 5566427 w 20470"/>
              <a:gd name="T25" fmla="*/ 4898434 h 14293"/>
              <a:gd name="T26" fmla="*/ 5648420 w 20470"/>
              <a:gd name="T27" fmla="*/ 4487712 h 14293"/>
              <a:gd name="T28" fmla="*/ 5284965 w 20470"/>
              <a:gd name="T29" fmla="*/ 3743039 h 14293"/>
              <a:gd name="T30" fmla="*/ 5364561 w 20470"/>
              <a:gd name="T31" fmla="*/ 3323681 h 14293"/>
              <a:gd name="T32" fmla="*/ 5783158 w 20470"/>
              <a:gd name="T33" fmla="*/ 3244511 h 14293"/>
              <a:gd name="T34" fmla="*/ 6535961 w 20470"/>
              <a:gd name="T35" fmla="*/ 3613969 h 14293"/>
              <a:gd name="T36" fmla="*/ 6934419 w 20470"/>
              <a:gd name="T37" fmla="*/ 3530001 h 14293"/>
              <a:gd name="T38" fmla="*/ 7015932 w 20470"/>
              <a:gd name="T39" fmla="*/ 3118799 h 14293"/>
              <a:gd name="T40" fmla="*/ 6652957 w 20470"/>
              <a:gd name="T41" fmla="*/ 2374126 h 14293"/>
              <a:gd name="T42" fmla="*/ 6732073 w 20470"/>
              <a:gd name="T43" fmla="*/ 1955247 h 14293"/>
              <a:gd name="T44" fmla="*/ 7150670 w 20470"/>
              <a:gd name="T45" fmla="*/ 1876078 h 14293"/>
              <a:gd name="T46" fmla="*/ 7904911 w 20470"/>
              <a:gd name="T47" fmla="*/ 2243616 h 14293"/>
              <a:gd name="T48" fmla="*/ 8304808 w 20470"/>
              <a:gd name="T49" fmla="*/ 2158689 h 14293"/>
              <a:gd name="T50" fmla="*/ 8386322 w 20470"/>
              <a:gd name="T51" fmla="*/ 1747487 h 14293"/>
              <a:gd name="T52" fmla="*/ 8023346 w 20470"/>
              <a:gd name="T53" fmla="*/ 1002814 h 14293"/>
              <a:gd name="T54" fmla="*/ 8102942 w 20470"/>
              <a:gd name="T55" fmla="*/ 583935 h 14293"/>
              <a:gd name="T56" fmla="*/ 8521539 w 20470"/>
              <a:gd name="T57" fmla="*/ 504286 h 14293"/>
              <a:gd name="T58" fmla="*/ 9275780 w 20470"/>
              <a:gd name="T59" fmla="*/ 872304 h 14293"/>
              <a:gd name="T60" fmla="*/ 9675677 w 20470"/>
              <a:gd name="T61" fmla="*/ 786417 h 14293"/>
              <a:gd name="T62" fmla="*/ 9757190 w 20470"/>
              <a:gd name="T63" fmla="*/ 375695 h 14293"/>
              <a:gd name="T64" fmla="*/ 9574024 w 20470"/>
              <a:gd name="T65" fmla="*/ 0 h 14293"/>
              <a:gd name="T66" fmla="*/ 0 w 20470"/>
              <a:gd name="T67" fmla="*/ 0 h 14293"/>
              <a:gd name="T68" fmla="*/ 0 w 20470"/>
              <a:gd name="T69" fmla="*/ 6858000 h 1429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20470" h="14293">
                <a:moveTo>
                  <a:pt x="0" y="14293"/>
                </a:moveTo>
                <a:lnTo>
                  <a:pt x="5684" y="14293"/>
                </a:lnTo>
                <a:cubicBezTo>
                  <a:pt x="5495" y="13905"/>
                  <a:pt x="5306" y="13517"/>
                  <a:pt x="5306" y="13517"/>
                </a:cubicBezTo>
                <a:cubicBezTo>
                  <a:pt x="5306" y="13517"/>
                  <a:pt x="5077" y="13038"/>
                  <a:pt x="5472" y="12643"/>
                </a:cubicBezTo>
                <a:cubicBezTo>
                  <a:pt x="5708" y="12407"/>
                  <a:pt x="6053" y="12349"/>
                  <a:pt x="6345" y="12478"/>
                </a:cubicBezTo>
                <a:cubicBezTo>
                  <a:pt x="6357" y="12483"/>
                  <a:pt x="7917" y="13245"/>
                  <a:pt x="7917" y="13245"/>
                </a:cubicBezTo>
                <a:cubicBezTo>
                  <a:pt x="7917" y="13245"/>
                  <a:pt x="8353" y="13466"/>
                  <a:pt x="8751" y="13067"/>
                </a:cubicBezTo>
                <a:cubicBezTo>
                  <a:pt x="8982" y="12837"/>
                  <a:pt x="9042" y="12503"/>
                  <a:pt x="8921" y="12211"/>
                </a:cubicBezTo>
                <a:cubicBezTo>
                  <a:pt x="8913" y="12193"/>
                  <a:pt x="8164" y="10659"/>
                  <a:pt x="8164" y="10659"/>
                </a:cubicBezTo>
                <a:cubicBezTo>
                  <a:pt x="8164" y="10659"/>
                  <a:pt x="7935" y="10180"/>
                  <a:pt x="8330" y="9785"/>
                </a:cubicBezTo>
                <a:cubicBezTo>
                  <a:pt x="8566" y="9549"/>
                  <a:pt x="8912" y="9491"/>
                  <a:pt x="9203" y="9620"/>
                </a:cubicBezTo>
                <a:cubicBezTo>
                  <a:pt x="9215" y="9625"/>
                  <a:pt x="10775" y="10387"/>
                  <a:pt x="10775" y="10387"/>
                </a:cubicBezTo>
                <a:cubicBezTo>
                  <a:pt x="10775" y="10387"/>
                  <a:pt x="11211" y="10608"/>
                  <a:pt x="11609" y="10209"/>
                </a:cubicBezTo>
                <a:cubicBezTo>
                  <a:pt x="11840" y="9979"/>
                  <a:pt x="11901" y="9645"/>
                  <a:pt x="11780" y="9353"/>
                </a:cubicBezTo>
                <a:cubicBezTo>
                  <a:pt x="11771" y="9335"/>
                  <a:pt x="11022" y="7801"/>
                  <a:pt x="11022" y="7801"/>
                </a:cubicBezTo>
                <a:cubicBezTo>
                  <a:pt x="11022" y="7801"/>
                  <a:pt x="10793" y="7322"/>
                  <a:pt x="11188" y="6927"/>
                </a:cubicBezTo>
                <a:cubicBezTo>
                  <a:pt x="11425" y="6691"/>
                  <a:pt x="11770" y="6633"/>
                  <a:pt x="12061" y="6762"/>
                </a:cubicBezTo>
                <a:cubicBezTo>
                  <a:pt x="12074" y="6767"/>
                  <a:pt x="13631" y="7532"/>
                  <a:pt x="13631" y="7532"/>
                </a:cubicBezTo>
                <a:cubicBezTo>
                  <a:pt x="13631" y="7532"/>
                  <a:pt x="14095" y="7723"/>
                  <a:pt x="14462" y="7357"/>
                </a:cubicBezTo>
                <a:cubicBezTo>
                  <a:pt x="14692" y="7127"/>
                  <a:pt x="14753" y="6793"/>
                  <a:pt x="14632" y="6500"/>
                </a:cubicBezTo>
                <a:cubicBezTo>
                  <a:pt x="14623" y="6483"/>
                  <a:pt x="13875" y="4948"/>
                  <a:pt x="13875" y="4948"/>
                </a:cubicBezTo>
                <a:cubicBezTo>
                  <a:pt x="13875" y="4948"/>
                  <a:pt x="13646" y="4470"/>
                  <a:pt x="14040" y="4075"/>
                </a:cubicBezTo>
                <a:cubicBezTo>
                  <a:pt x="14277" y="3838"/>
                  <a:pt x="14622" y="3781"/>
                  <a:pt x="14913" y="3910"/>
                </a:cubicBezTo>
                <a:cubicBezTo>
                  <a:pt x="14926" y="3915"/>
                  <a:pt x="16486" y="4676"/>
                  <a:pt x="16486" y="4676"/>
                </a:cubicBezTo>
                <a:cubicBezTo>
                  <a:pt x="16486" y="4676"/>
                  <a:pt x="16921" y="4897"/>
                  <a:pt x="17320" y="4499"/>
                </a:cubicBezTo>
                <a:cubicBezTo>
                  <a:pt x="17550" y="4268"/>
                  <a:pt x="17611" y="3935"/>
                  <a:pt x="17490" y="3642"/>
                </a:cubicBezTo>
                <a:cubicBezTo>
                  <a:pt x="17481" y="3624"/>
                  <a:pt x="16733" y="2090"/>
                  <a:pt x="16733" y="2090"/>
                </a:cubicBezTo>
                <a:cubicBezTo>
                  <a:pt x="16733" y="2090"/>
                  <a:pt x="16504" y="1611"/>
                  <a:pt x="16899" y="1217"/>
                </a:cubicBezTo>
                <a:cubicBezTo>
                  <a:pt x="17135" y="980"/>
                  <a:pt x="17480" y="922"/>
                  <a:pt x="17772" y="1051"/>
                </a:cubicBezTo>
                <a:cubicBezTo>
                  <a:pt x="17784" y="1056"/>
                  <a:pt x="19345" y="1818"/>
                  <a:pt x="19345" y="1818"/>
                </a:cubicBezTo>
                <a:cubicBezTo>
                  <a:pt x="19345" y="1818"/>
                  <a:pt x="19807" y="2012"/>
                  <a:pt x="20179" y="1639"/>
                </a:cubicBezTo>
                <a:cubicBezTo>
                  <a:pt x="20409" y="1409"/>
                  <a:pt x="20470" y="1075"/>
                  <a:pt x="20349" y="783"/>
                </a:cubicBezTo>
                <a:cubicBezTo>
                  <a:pt x="20345" y="774"/>
                  <a:pt x="20156" y="386"/>
                  <a:pt x="19967" y="0"/>
                </a:cubicBezTo>
                <a:lnTo>
                  <a:pt x="0" y="0"/>
                </a:lnTo>
                <a:lnTo>
                  <a:pt x="0" y="14293"/>
                </a:lnTo>
                <a:close/>
              </a:path>
            </a:pathLst>
          </a:custGeom>
          <a:solidFill>
            <a:srgbClr val="F5A3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i-FI"/>
          </a:p>
        </p:txBody>
      </p:sp>
      <p:grpSp>
        <p:nvGrpSpPr>
          <p:cNvPr id="5" name="Ryhmä 14"/>
          <p:cNvGrpSpPr/>
          <p:nvPr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2496100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Kansi 5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 noChangeAspect="1"/>
          </p:cNvSpPr>
          <p:nvPr/>
        </p:nvSpPr>
        <p:spPr bwMode="auto">
          <a:xfrm>
            <a:off x="0" y="-17463"/>
            <a:ext cx="9371519" cy="6875463"/>
          </a:xfrm>
          <a:custGeom>
            <a:avLst/>
            <a:gdLst>
              <a:gd name="T0" fmla="*/ 12981 w 20233"/>
              <a:gd name="T1" fmla="*/ 6251 h 14300"/>
              <a:gd name="T2" fmla="*/ 12981 w 20233"/>
              <a:gd name="T3" fmla="*/ 6876000 h 14300"/>
              <a:gd name="T4" fmla="*/ 3610270 w 20233"/>
              <a:gd name="T5" fmla="*/ 6876000 h 14300"/>
              <a:gd name="T6" fmla="*/ 3608347 w 20233"/>
              <a:gd name="T7" fmla="*/ 6056169 h 14300"/>
              <a:gd name="T8" fmla="*/ 4484350 w 20233"/>
              <a:gd name="T9" fmla="*/ 6058573 h 14300"/>
              <a:gd name="T10" fmla="*/ 4481946 w 20233"/>
              <a:gd name="T11" fmla="*/ 5182004 h 14300"/>
              <a:gd name="T12" fmla="*/ 5358431 w 20233"/>
              <a:gd name="T13" fmla="*/ 5184408 h 14300"/>
              <a:gd name="T14" fmla="*/ 5356027 w 20233"/>
              <a:gd name="T15" fmla="*/ 4368424 h 14300"/>
              <a:gd name="T16" fmla="*/ 6232031 w 20233"/>
              <a:gd name="T17" fmla="*/ 4370828 h 14300"/>
              <a:gd name="T18" fmla="*/ 6229627 w 20233"/>
              <a:gd name="T19" fmla="*/ 3494258 h 14300"/>
              <a:gd name="T20" fmla="*/ 7106111 w 20233"/>
              <a:gd name="T21" fmla="*/ 3496662 h 14300"/>
              <a:gd name="T22" fmla="*/ 7103707 w 20233"/>
              <a:gd name="T23" fmla="*/ 2620573 h 14300"/>
              <a:gd name="T24" fmla="*/ 7980192 w 20233"/>
              <a:gd name="T25" fmla="*/ 2622978 h 14300"/>
              <a:gd name="T26" fmla="*/ 7977788 w 20233"/>
              <a:gd name="T27" fmla="*/ 1746408 h 14300"/>
              <a:gd name="T28" fmla="*/ 8853791 w 20233"/>
              <a:gd name="T29" fmla="*/ 1748812 h 14300"/>
              <a:gd name="T30" fmla="*/ 8851388 w 20233"/>
              <a:gd name="T31" fmla="*/ 872723 h 14300"/>
              <a:gd name="T32" fmla="*/ 9727872 w 20233"/>
              <a:gd name="T33" fmla="*/ 875127 h 14300"/>
              <a:gd name="T34" fmla="*/ 9725468 w 20233"/>
              <a:gd name="T35" fmla="*/ 0 h 14300"/>
              <a:gd name="T36" fmla="*/ 12981 w 20233"/>
              <a:gd name="T37" fmla="*/ 6251 h 1430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0233" h="14300">
                <a:moveTo>
                  <a:pt x="27" y="13"/>
                </a:moveTo>
                <a:cubicBezTo>
                  <a:pt x="-68" y="4714"/>
                  <a:pt x="122" y="9599"/>
                  <a:pt x="27" y="14300"/>
                </a:cubicBezTo>
                <a:lnTo>
                  <a:pt x="7509" y="14300"/>
                </a:lnTo>
                <a:cubicBezTo>
                  <a:pt x="7508" y="13732"/>
                  <a:pt x="7506" y="13163"/>
                  <a:pt x="7505" y="12595"/>
                </a:cubicBezTo>
                <a:lnTo>
                  <a:pt x="9327" y="12600"/>
                </a:lnTo>
                <a:cubicBezTo>
                  <a:pt x="9325" y="11992"/>
                  <a:pt x="9324" y="11385"/>
                  <a:pt x="9322" y="10777"/>
                </a:cubicBezTo>
                <a:lnTo>
                  <a:pt x="11145" y="10782"/>
                </a:lnTo>
                <a:cubicBezTo>
                  <a:pt x="11143" y="10216"/>
                  <a:pt x="11142" y="9651"/>
                  <a:pt x="11140" y="9085"/>
                </a:cubicBezTo>
                <a:lnTo>
                  <a:pt x="12962" y="9090"/>
                </a:lnTo>
                <a:cubicBezTo>
                  <a:pt x="12960" y="8482"/>
                  <a:pt x="12959" y="7875"/>
                  <a:pt x="12957" y="7267"/>
                </a:cubicBezTo>
                <a:lnTo>
                  <a:pt x="14780" y="7272"/>
                </a:lnTo>
                <a:cubicBezTo>
                  <a:pt x="14778" y="6665"/>
                  <a:pt x="14777" y="6057"/>
                  <a:pt x="14775" y="5450"/>
                </a:cubicBezTo>
                <a:lnTo>
                  <a:pt x="16598" y="5455"/>
                </a:lnTo>
                <a:cubicBezTo>
                  <a:pt x="16596" y="4847"/>
                  <a:pt x="16595" y="4240"/>
                  <a:pt x="16593" y="3632"/>
                </a:cubicBezTo>
                <a:lnTo>
                  <a:pt x="18415" y="3637"/>
                </a:lnTo>
                <a:cubicBezTo>
                  <a:pt x="18413" y="3030"/>
                  <a:pt x="18412" y="2422"/>
                  <a:pt x="18410" y="1815"/>
                </a:cubicBezTo>
                <a:lnTo>
                  <a:pt x="20233" y="1820"/>
                </a:lnTo>
                <a:cubicBezTo>
                  <a:pt x="20231" y="1213"/>
                  <a:pt x="20230" y="607"/>
                  <a:pt x="20228" y="0"/>
                </a:cubicBezTo>
                <a:lnTo>
                  <a:pt x="27" y="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grpSp>
        <p:nvGrpSpPr>
          <p:cNvPr id="5" name="Ryhmä 14"/>
          <p:cNvGrpSpPr/>
          <p:nvPr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25377245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Kansi 8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ChangeAspect="1"/>
          </p:cNvSpPr>
          <p:nvPr userDrawn="1"/>
        </p:nvSpPr>
        <p:spPr bwMode="auto">
          <a:xfrm>
            <a:off x="288324" y="345989"/>
            <a:ext cx="12193200" cy="5245714"/>
          </a:xfrm>
          <a:custGeom>
            <a:avLst/>
            <a:gdLst>
              <a:gd name="T0" fmla="*/ 0 w 5732"/>
              <a:gd name="T1" fmla="*/ 0 h 2466"/>
              <a:gd name="T2" fmla="*/ 0 w 5732"/>
              <a:gd name="T3" fmla="*/ 2438 h 2466"/>
              <a:gd name="T4" fmla="*/ 7 w 5732"/>
              <a:gd name="T5" fmla="*/ 2445 h 2466"/>
              <a:gd name="T6" fmla="*/ 302 w 5732"/>
              <a:gd name="T7" fmla="*/ 2157 h 2466"/>
              <a:gd name="T8" fmla="*/ 590 w 5732"/>
              <a:gd name="T9" fmla="*/ 2445 h 2466"/>
              <a:gd name="T10" fmla="*/ 878 w 5732"/>
              <a:gd name="T11" fmla="*/ 2157 h 2466"/>
              <a:gd name="T12" fmla="*/ 1166 w 5732"/>
              <a:gd name="T13" fmla="*/ 2445 h 2466"/>
              <a:gd name="T14" fmla="*/ 1461 w 5732"/>
              <a:gd name="T15" fmla="*/ 2157 h 2466"/>
              <a:gd name="T16" fmla="*/ 1749 w 5732"/>
              <a:gd name="T17" fmla="*/ 2445 h 2466"/>
              <a:gd name="T18" fmla="*/ 2037 w 5732"/>
              <a:gd name="T19" fmla="*/ 2157 h 2466"/>
              <a:gd name="T20" fmla="*/ 2325 w 5732"/>
              <a:gd name="T21" fmla="*/ 2445 h 2466"/>
              <a:gd name="T22" fmla="*/ 2599 w 5732"/>
              <a:gd name="T23" fmla="*/ 2171 h 2466"/>
              <a:gd name="T24" fmla="*/ 2887 w 5732"/>
              <a:gd name="T25" fmla="*/ 2466 h 2466"/>
              <a:gd name="T26" fmla="*/ 3175 w 5732"/>
              <a:gd name="T27" fmla="*/ 2171 h 2466"/>
              <a:gd name="T28" fmla="*/ 3470 w 5732"/>
              <a:gd name="T29" fmla="*/ 2466 h 2466"/>
              <a:gd name="T30" fmla="*/ 3758 w 5732"/>
              <a:gd name="T31" fmla="*/ 2171 h 2466"/>
              <a:gd name="T32" fmla="*/ 4046 w 5732"/>
              <a:gd name="T33" fmla="*/ 2466 h 2466"/>
              <a:gd name="T34" fmla="*/ 4334 w 5732"/>
              <a:gd name="T35" fmla="*/ 2171 h 2466"/>
              <a:gd name="T36" fmla="*/ 4629 w 5732"/>
              <a:gd name="T37" fmla="*/ 2466 h 2466"/>
              <a:gd name="T38" fmla="*/ 4917 w 5732"/>
              <a:gd name="T39" fmla="*/ 2171 h 2466"/>
              <a:gd name="T40" fmla="*/ 5205 w 5732"/>
              <a:gd name="T41" fmla="*/ 2466 h 2466"/>
              <a:gd name="T42" fmla="*/ 5493 w 5732"/>
              <a:gd name="T43" fmla="*/ 2178 h 2466"/>
              <a:gd name="T44" fmla="*/ 5732 w 5732"/>
              <a:gd name="T45" fmla="*/ 2424 h 2466"/>
              <a:gd name="T46" fmla="*/ 5732 w 5732"/>
              <a:gd name="T47" fmla="*/ 0 h 2466"/>
              <a:gd name="T48" fmla="*/ 0 w 5732"/>
              <a:gd name="T49" fmla="*/ 0 h 2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732" h="2466">
                <a:moveTo>
                  <a:pt x="0" y="0"/>
                </a:moveTo>
                <a:lnTo>
                  <a:pt x="0" y="2438"/>
                </a:lnTo>
                <a:lnTo>
                  <a:pt x="7" y="2445"/>
                </a:lnTo>
                <a:lnTo>
                  <a:pt x="302" y="2157"/>
                </a:lnTo>
                <a:lnTo>
                  <a:pt x="590" y="2445"/>
                </a:lnTo>
                <a:lnTo>
                  <a:pt x="878" y="2157"/>
                </a:lnTo>
                <a:lnTo>
                  <a:pt x="1166" y="2445"/>
                </a:lnTo>
                <a:lnTo>
                  <a:pt x="1461" y="2157"/>
                </a:lnTo>
                <a:lnTo>
                  <a:pt x="1749" y="2445"/>
                </a:lnTo>
                <a:lnTo>
                  <a:pt x="2037" y="2157"/>
                </a:lnTo>
                <a:lnTo>
                  <a:pt x="2325" y="2445"/>
                </a:lnTo>
                <a:lnTo>
                  <a:pt x="2599" y="2171"/>
                </a:lnTo>
                <a:lnTo>
                  <a:pt x="2887" y="2466"/>
                </a:lnTo>
                <a:lnTo>
                  <a:pt x="3175" y="2171"/>
                </a:lnTo>
                <a:lnTo>
                  <a:pt x="3470" y="2466"/>
                </a:lnTo>
                <a:lnTo>
                  <a:pt x="3758" y="2171"/>
                </a:lnTo>
                <a:lnTo>
                  <a:pt x="4046" y="2466"/>
                </a:lnTo>
                <a:lnTo>
                  <a:pt x="4334" y="2171"/>
                </a:lnTo>
                <a:lnTo>
                  <a:pt x="4629" y="2466"/>
                </a:lnTo>
                <a:lnTo>
                  <a:pt x="4917" y="2171"/>
                </a:lnTo>
                <a:lnTo>
                  <a:pt x="5205" y="2466"/>
                </a:lnTo>
                <a:lnTo>
                  <a:pt x="5493" y="2178"/>
                </a:lnTo>
                <a:lnTo>
                  <a:pt x="5732" y="2424"/>
                </a:lnTo>
                <a:lnTo>
                  <a:pt x="5732" y="0"/>
                </a:lnTo>
                <a:lnTo>
                  <a:pt x="0" y="0"/>
                </a:lnTo>
                <a:close/>
              </a:path>
            </a:pathLst>
          </a:custGeom>
          <a:solidFill>
            <a:srgbClr val="C2A2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F261494-B4AE-744F-85CC-A0CD6C6E68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186" y="5837000"/>
            <a:ext cx="37465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9830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äliotsikko spåra">
    <p:bg>
      <p:bgPr>
        <a:solidFill>
          <a:srgbClr val="0092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Ryhmä 8"/>
          <p:cNvGrpSpPr/>
          <p:nvPr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  <a:solidFill>
            <a:srgbClr val="FFFFFF"/>
          </a:solidFill>
        </p:grpSpPr>
        <p:sp>
          <p:nvSpPr>
            <p:cNvPr id="4" name="Freeform 5"/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10661515" cy="5136204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AA06CEC-7CF5-437D-9288-D0490513A09B}" type="datetime1">
              <a:rPr lang="fi-FI"/>
              <a:pPr>
                <a:defRPr/>
              </a:pPr>
              <a:t>2.11.2026</a:t>
            </a:fld>
            <a:endParaRPr lang="fi-FI"/>
          </a:p>
        </p:txBody>
      </p:sp>
      <p:sp>
        <p:nvSpPr>
          <p:cNvPr id="1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fi-FI"/>
              <a:t>Etunimi Sukunimi</a:t>
            </a:r>
          </a:p>
        </p:txBody>
      </p:sp>
      <p:sp>
        <p:nvSpPr>
          <p:cNvPr id="1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905C6F0-05A9-4B54-A3CC-E82B94E2549B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574315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äliotsikko metr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Ryhmä 8"/>
          <p:cNvGrpSpPr/>
          <p:nvPr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  <a:solidFill>
            <a:srgbClr val="FFFFFF"/>
          </a:solidFill>
        </p:grpSpPr>
        <p:sp>
          <p:nvSpPr>
            <p:cNvPr id="4" name="Freeform 5"/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10661515" cy="5136204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283A7B7-25A1-45D4-85E4-DFD22820EFF7}" type="datetime1">
              <a:rPr lang="fi-FI"/>
              <a:pPr>
                <a:defRPr/>
              </a:pPr>
              <a:t>2.11.2026</a:t>
            </a:fld>
            <a:endParaRPr lang="fi-FI"/>
          </a:p>
        </p:txBody>
      </p:sp>
      <p:sp>
        <p:nvSpPr>
          <p:cNvPr id="1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fi-FI"/>
              <a:t>Etunimi Sukunimi</a:t>
            </a:r>
          </a:p>
        </p:txBody>
      </p:sp>
      <p:sp>
        <p:nvSpPr>
          <p:cNvPr id="1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F620CA9-D2E5-45C4-989D-E200B097899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469439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9972000" cy="5486400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881610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must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199"/>
            <a:ext cx="9972000" cy="564500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i-FI"/>
              <a:t>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FD120EB-E72C-2741-AB16-753A1DC12A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6102201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3675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suomenlinna">
    <p:bg>
      <p:bgPr>
        <a:solidFill>
          <a:srgbClr val="F5A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199"/>
            <a:ext cx="9972000" cy="564500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B45FA9EA-4843-554D-86D1-D49C2FC5B5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6100417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762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sumu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199"/>
            <a:ext cx="9972000" cy="564500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854B88E-9460-364A-99A6-B2E73C258D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6100417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2182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engel">
    <p:bg>
      <p:bgPr>
        <a:solidFill>
          <a:srgbClr val="FFEA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199"/>
            <a:ext cx="9972000" cy="564500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800E76B8-FCED-944A-83A6-6870E355D4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6100417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4712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907553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CD2DAC50-C32E-2649-A70D-DC7856F10B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4400" y="0"/>
            <a:ext cx="11176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3701810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AA5EB00D-463F-3B47-B0F4-C37F4DC29F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4400" y="0"/>
            <a:ext cx="11176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530272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12EEFFB5-41E7-7C45-8C76-9863392414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4400" y="0"/>
            <a:ext cx="11176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573538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EE5689BD-9A15-5E48-A591-8B3103187C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16014" y="0"/>
            <a:ext cx="11176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99347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DF31EFBA-7839-F44E-B9A4-C22660CB72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0900" y="4482"/>
            <a:ext cx="11811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0973792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4878F41F-AC16-6441-964A-52F75CEE02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0900" y="0"/>
            <a:ext cx="11811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857343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9"/>
          <p:cNvSpPr>
            <a:spLocks noChangeAspect="1"/>
          </p:cNvSpPr>
          <p:nvPr userDrawn="1"/>
        </p:nvSpPr>
        <p:spPr bwMode="auto">
          <a:xfrm>
            <a:off x="11019581" y="0"/>
            <a:ext cx="1188749" cy="6858000"/>
          </a:xfrm>
          <a:custGeom>
            <a:avLst/>
            <a:gdLst>
              <a:gd name="T0" fmla="*/ 222 w 2460"/>
              <a:gd name="T1" fmla="*/ 0 h 14300"/>
              <a:gd name="T2" fmla="*/ 0 w 2460"/>
              <a:gd name="T3" fmla="*/ 709 h 14300"/>
              <a:gd name="T4" fmla="*/ 239 w 2460"/>
              <a:gd name="T5" fmla="*/ 1609 h 14300"/>
              <a:gd name="T6" fmla="*/ 0 w 2460"/>
              <a:gd name="T7" fmla="*/ 2509 h 14300"/>
              <a:gd name="T8" fmla="*/ 239 w 2460"/>
              <a:gd name="T9" fmla="*/ 3409 h 14300"/>
              <a:gd name="T10" fmla="*/ 0 w 2460"/>
              <a:gd name="T11" fmla="*/ 4308 h 14300"/>
              <a:gd name="T12" fmla="*/ 239 w 2460"/>
              <a:gd name="T13" fmla="*/ 5208 h 14300"/>
              <a:gd name="T14" fmla="*/ 239 w 2460"/>
              <a:gd name="T15" fmla="*/ 5254 h 14300"/>
              <a:gd name="T16" fmla="*/ 0 w 2460"/>
              <a:gd name="T17" fmla="*/ 6154 h 14300"/>
              <a:gd name="T18" fmla="*/ 239 w 2460"/>
              <a:gd name="T19" fmla="*/ 7053 h 14300"/>
              <a:gd name="T20" fmla="*/ 0 w 2460"/>
              <a:gd name="T21" fmla="*/ 7953 h 14300"/>
              <a:gd name="T22" fmla="*/ 239 w 2460"/>
              <a:gd name="T23" fmla="*/ 8853 h 14300"/>
              <a:gd name="T24" fmla="*/ 0 w 2460"/>
              <a:gd name="T25" fmla="*/ 9752 h 14300"/>
              <a:gd name="T26" fmla="*/ 239 w 2460"/>
              <a:gd name="T27" fmla="*/ 10652 h 14300"/>
              <a:gd name="T28" fmla="*/ 0 w 2460"/>
              <a:gd name="T29" fmla="*/ 11552 h 14300"/>
              <a:gd name="T30" fmla="*/ 239 w 2460"/>
              <a:gd name="T31" fmla="*/ 12451 h 14300"/>
              <a:gd name="T32" fmla="*/ 0 w 2460"/>
              <a:gd name="T33" fmla="*/ 13351 h 14300"/>
              <a:gd name="T34" fmla="*/ 239 w 2460"/>
              <a:gd name="T35" fmla="*/ 14251 h 14300"/>
              <a:gd name="T36" fmla="*/ 238 w 2460"/>
              <a:gd name="T37" fmla="*/ 14300 h 14300"/>
              <a:gd name="T38" fmla="*/ 2460 w 2460"/>
              <a:gd name="T39" fmla="*/ 14300 h 14300"/>
              <a:gd name="T40" fmla="*/ 2460 w 2460"/>
              <a:gd name="T41" fmla="*/ 0 h 14300"/>
              <a:gd name="T42" fmla="*/ 222 w 2460"/>
              <a:gd name="T43" fmla="*/ 0 h 14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60" h="14300">
                <a:moveTo>
                  <a:pt x="222" y="0"/>
                </a:moveTo>
                <a:cubicBezTo>
                  <a:pt x="167" y="272"/>
                  <a:pt x="0" y="334"/>
                  <a:pt x="0" y="709"/>
                </a:cubicBezTo>
                <a:cubicBezTo>
                  <a:pt x="0" y="1159"/>
                  <a:pt x="239" y="1159"/>
                  <a:pt x="239" y="1609"/>
                </a:cubicBezTo>
                <a:cubicBezTo>
                  <a:pt x="239" y="2059"/>
                  <a:pt x="0" y="2059"/>
                  <a:pt x="0" y="2509"/>
                </a:cubicBezTo>
                <a:cubicBezTo>
                  <a:pt x="0" y="2959"/>
                  <a:pt x="239" y="2959"/>
                  <a:pt x="239" y="3409"/>
                </a:cubicBezTo>
                <a:cubicBezTo>
                  <a:pt x="239" y="3858"/>
                  <a:pt x="0" y="3858"/>
                  <a:pt x="0" y="4308"/>
                </a:cubicBezTo>
                <a:cubicBezTo>
                  <a:pt x="0" y="4758"/>
                  <a:pt x="239" y="4758"/>
                  <a:pt x="239" y="5208"/>
                </a:cubicBezTo>
                <a:lnTo>
                  <a:pt x="239" y="5254"/>
                </a:lnTo>
                <a:cubicBezTo>
                  <a:pt x="239" y="5704"/>
                  <a:pt x="0" y="5704"/>
                  <a:pt x="0" y="6154"/>
                </a:cubicBezTo>
                <a:cubicBezTo>
                  <a:pt x="0" y="6603"/>
                  <a:pt x="239" y="6603"/>
                  <a:pt x="239" y="7053"/>
                </a:cubicBezTo>
                <a:cubicBezTo>
                  <a:pt x="239" y="7503"/>
                  <a:pt x="0" y="7503"/>
                  <a:pt x="0" y="7953"/>
                </a:cubicBezTo>
                <a:cubicBezTo>
                  <a:pt x="0" y="8403"/>
                  <a:pt x="239" y="8403"/>
                  <a:pt x="239" y="8853"/>
                </a:cubicBezTo>
                <a:cubicBezTo>
                  <a:pt x="239" y="9303"/>
                  <a:pt x="0" y="9303"/>
                  <a:pt x="0" y="9752"/>
                </a:cubicBezTo>
                <a:cubicBezTo>
                  <a:pt x="0" y="10202"/>
                  <a:pt x="239" y="10202"/>
                  <a:pt x="239" y="10652"/>
                </a:cubicBezTo>
                <a:cubicBezTo>
                  <a:pt x="239" y="11102"/>
                  <a:pt x="0" y="11102"/>
                  <a:pt x="0" y="11552"/>
                </a:cubicBezTo>
                <a:cubicBezTo>
                  <a:pt x="0" y="12002"/>
                  <a:pt x="239" y="12002"/>
                  <a:pt x="239" y="12451"/>
                </a:cubicBezTo>
                <a:cubicBezTo>
                  <a:pt x="239" y="12901"/>
                  <a:pt x="0" y="12901"/>
                  <a:pt x="0" y="13351"/>
                </a:cubicBezTo>
                <a:cubicBezTo>
                  <a:pt x="0" y="13801"/>
                  <a:pt x="239" y="13801"/>
                  <a:pt x="239" y="14251"/>
                </a:cubicBezTo>
                <a:cubicBezTo>
                  <a:pt x="239" y="14268"/>
                  <a:pt x="239" y="14284"/>
                  <a:pt x="238" y="14300"/>
                </a:cubicBezTo>
                <a:lnTo>
                  <a:pt x="2460" y="14300"/>
                </a:lnTo>
                <a:lnTo>
                  <a:pt x="2460" y="0"/>
                </a:lnTo>
                <a:lnTo>
                  <a:pt x="222" y="0"/>
                </a:lnTo>
                <a:close/>
              </a:path>
            </a:pathLst>
          </a:custGeom>
          <a:solidFill>
            <a:srgbClr val="9FC9E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900630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4C3027AC-0046-D645-A969-5A406386AD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0900" y="0"/>
            <a:ext cx="11811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91976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53640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195200"/>
            <a:ext cx="53640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575262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35804"/>
            <a:ext cx="536400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935804"/>
            <a:ext cx="536400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555784"/>
            <a:ext cx="5364163" cy="409203"/>
          </a:xfrm>
        </p:spPr>
        <p:txBody>
          <a:bodyPr/>
          <a:lstStyle>
            <a:lvl1pPr marL="0" indent="0"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fi-FI" dirty="0"/>
              <a:t>Väliotsikko</a:t>
            </a:r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4" hasCustomPrompt="1"/>
          </p:nvPr>
        </p:nvSpPr>
        <p:spPr>
          <a:xfrm>
            <a:off x="6174000" y="1555784"/>
            <a:ext cx="5364163" cy="409203"/>
          </a:xfrm>
        </p:spPr>
        <p:txBody>
          <a:bodyPr/>
          <a:lstStyle>
            <a:lvl1pPr marL="0" indent="0">
              <a:buNone/>
              <a:defRPr>
                <a:latin typeface="Arial Black" panose="020B0A04020102020204" pitchFamily="34" charset="0"/>
              </a:defRPr>
            </a:lvl1pPr>
          </a:lstStyle>
          <a:p>
            <a:pPr lvl="0"/>
            <a:r>
              <a:rPr lang="fi-FI" dirty="0"/>
              <a:t>Väliotsikko</a:t>
            </a:r>
          </a:p>
        </p:txBody>
      </p:sp>
    </p:spTree>
    <p:extLst>
      <p:ext uri="{BB962C8B-B14F-4D97-AF65-F5344CB8AC3E}">
        <p14:creationId xmlns:p14="http://schemas.microsoft.com/office/powerpoint/2010/main" val="10562175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1214738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714500"/>
            <a:ext cx="6371618" cy="437388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7131050" y="0"/>
            <a:ext cx="506095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</p:spTree>
    <p:extLst>
      <p:ext uri="{BB962C8B-B14F-4D97-AF65-F5344CB8AC3E}">
        <p14:creationId xmlns:p14="http://schemas.microsoft.com/office/powerpoint/2010/main" val="424446218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674103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54000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2587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2719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82262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5428642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147061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u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0" y="2714017"/>
            <a:ext cx="4046538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8132324" y="2714017"/>
            <a:ext cx="4059676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4046537" y="2714017"/>
            <a:ext cx="4085785" cy="2714625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4D5943D6-FBBA-4F4E-8C3B-5C8B709FA8F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006A8E82-8558-BF45-ACE3-648F5948292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i-FI"/>
              <a:t>Stadin ammatti- ja aikuisopisto - Etunimi Sukunimi</a:t>
            </a:r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E7262F8-94EE-C245-9530-BEDF9432C61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8009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aaltokuviolla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/>
          </p:cNvSpPr>
          <p:nvPr userDrawn="1"/>
        </p:nvSpPr>
        <p:spPr bwMode="auto">
          <a:xfrm>
            <a:off x="0" y="5199434"/>
            <a:ext cx="12193200" cy="1645854"/>
          </a:xfrm>
          <a:custGeom>
            <a:avLst/>
            <a:gdLst>
              <a:gd name="T0" fmla="*/ 25400 w 25400"/>
              <a:gd name="T1" fmla="*/ 181 h 3411"/>
              <a:gd name="T2" fmla="*/ 24469 w 25400"/>
              <a:gd name="T3" fmla="*/ 450 h 3411"/>
              <a:gd name="T4" fmla="*/ 24383 w 25400"/>
              <a:gd name="T5" fmla="*/ 450 h 3411"/>
              <a:gd name="T6" fmla="*/ 22690 w 25400"/>
              <a:gd name="T7" fmla="*/ 0 h 3411"/>
              <a:gd name="T8" fmla="*/ 20997 w 25400"/>
              <a:gd name="T9" fmla="*/ 450 h 3411"/>
              <a:gd name="T10" fmla="*/ 19304 w 25400"/>
              <a:gd name="T11" fmla="*/ 0 h 3411"/>
              <a:gd name="T12" fmla="*/ 17611 w 25400"/>
              <a:gd name="T13" fmla="*/ 450 h 3411"/>
              <a:gd name="T14" fmla="*/ 15919 w 25400"/>
              <a:gd name="T15" fmla="*/ 0 h 3411"/>
              <a:gd name="T16" fmla="*/ 14226 w 25400"/>
              <a:gd name="T17" fmla="*/ 450 h 3411"/>
              <a:gd name="T18" fmla="*/ 12533 w 25400"/>
              <a:gd name="T19" fmla="*/ 0 h 3411"/>
              <a:gd name="T20" fmla="*/ 10840 w 25400"/>
              <a:gd name="T21" fmla="*/ 450 h 3411"/>
              <a:gd name="T22" fmla="*/ 9147 w 25400"/>
              <a:gd name="T23" fmla="*/ 0 h 3411"/>
              <a:gd name="T24" fmla="*/ 7454 w 25400"/>
              <a:gd name="T25" fmla="*/ 450 h 3411"/>
              <a:gd name="T26" fmla="*/ 5761 w 25400"/>
              <a:gd name="T27" fmla="*/ 0 h 3411"/>
              <a:gd name="T28" fmla="*/ 4068 w 25400"/>
              <a:gd name="T29" fmla="*/ 450 h 3411"/>
              <a:gd name="T30" fmla="*/ 2376 w 25400"/>
              <a:gd name="T31" fmla="*/ 0 h 3411"/>
              <a:gd name="T32" fmla="*/ 683 w 25400"/>
              <a:gd name="T33" fmla="*/ 450 h 3411"/>
              <a:gd name="T34" fmla="*/ 0 w 25400"/>
              <a:gd name="T35" fmla="*/ 308 h 3411"/>
              <a:gd name="T36" fmla="*/ 0 w 25400"/>
              <a:gd name="T37" fmla="*/ 3411 h 3411"/>
              <a:gd name="T38" fmla="*/ 25400 w 25400"/>
              <a:gd name="T39" fmla="*/ 3411 h 3411"/>
              <a:gd name="T40" fmla="*/ 25400 w 25400"/>
              <a:gd name="T41" fmla="*/ 181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400" h="3411">
                <a:moveTo>
                  <a:pt x="25400" y="181"/>
                </a:moveTo>
                <a:cubicBezTo>
                  <a:pt x="25156" y="306"/>
                  <a:pt x="24948" y="450"/>
                  <a:pt x="24469" y="450"/>
                </a:cubicBezTo>
                <a:lnTo>
                  <a:pt x="24383" y="450"/>
                </a:lnTo>
                <a:cubicBezTo>
                  <a:pt x="23537" y="450"/>
                  <a:pt x="23537" y="0"/>
                  <a:pt x="22690" y="0"/>
                </a:cubicBezTo>
                <a:cubicBezTo>
                  <a:pt x="21844" y="0"/>
                  <a:pt x="21844" y="450"/>
                  <a:pt x="20997" y="450"/>
                </a:cubicBezTo>
                <a:cubicBezTo>
                  <a:pt x="20151" y="450"/>
                  <a:pt x="20151" y="0"/>
                  <a:pt x="19304" y="0"/>
                </a:cubicBezTo>
                <a:cubicBezTo>
                  <a:pt x="18458" y="0"/>
                  <a:pt x="18458" y="450"/>
                  <a:pt x="17611" y="450"/>
                </a:cubicBezTo>
                <a:cubicBezTo>
                  <a:pt x="16765" y="450"/>
                  <a:pt x="16765" y="0"/>
                  <a:pt x="15919" y="0"/>
                </a:cubicBezTo>
                <a:cubicBezTo>
                  <a:pt x="15072" y="0"/>
                  <a:pt x="15072" y="450"/>
                  <a:pt x="14226" y="450"/>
                </a:cubicBezTo>
                <a:cubicBezTo>
                  <a:pt x="13379" y="450"/>
                  <a:pt x="13379" y="0"/>
                  <a:pt x="12533" y="0"/>
                </a:cubicBezTo>
                <a:cubicBezTo>
                  <a:pt x="11686" y="0"/>
                  <a:pt x="11686" y="450"/>
                  <a:pt x="10840" y="450"/>
                </a:cubicBezTo>
                <a:cubicBezTo>
                  <a:pt x="9993" y="450"/>
                  <a:pt x="9993" y="0"/>
                  <a:pt x="9147" y="0"/>
                </a:cubicBezTo>
                <a:cubicBezTo>
                  <a:pt x="8300" y="0"/>
                  <a:pt x="8300" y="450"/>
                  <a:pt x="7454" y="450"/>
                </a:cubicBezTo>
                <a:cubicBezTo>
                  <a:pt x="6607" y="450"/>
                  <a:pt x="6607" y="0"/>
                  <a:pt x="5761" y="0"/>
                </a:cubicBezTo>
                <a:cubicBezTo>
                  <a:pt x="4914" y="0"/>
                  <a:pt x="4914" y="450"/>
                  <a:pt x="4068" y="450"/>
                </a:cubicBezTo>
                <a:cubicBezTo>
                  <a:pt x="3223" y="450"/>
                  <a:pt x="3223" y="0"/>
                  <a:pt x="2376" y="0"/>
                </a:cubicBezTo>
                <a:cubicBezTo>
                  <a:pt x="1530" y="0"/>
                  <a:pt x="1530" y="450"/>
                  <a:pt x="683" y="450"/>
                </a:cubicBezTo>
                <a:cubicBezTo>
                  <a:pt x="367" y="450"/>
                  <a:pt x="168" y="387"/>
                  <a:pt x="0" y="308"/>
                </a:cubicBezTo>
                <a:lnTo>
                  <a:pt x="0" y="3411"/>
                </a:lnTo>
                <a:lnTo>
                  <a:pt x="25400" y="3411"/>
                </a:lnTo>
                <a:lnTo>
                  <a:pt x="25400" y="1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 anchorCtr="0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695716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 aaltokuviolla B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5"/>
          <p:cNvSpPr>
            <a:spLocks/>
          </p:cNvSpPr>
          <p:nvPr userDrawn="1"/>
        </p:nvSpPr>
        <p:spPr bwMode="auto">
          <a:xfrm>
            <a:off x="8715984" y="3384933"/>
            <a:ext cx="3459636" cy="3474385"/>
          </a:xfrm>
          <a:custGeom>
            <a:avLst/>
            <a:gdLst>
              <a:gd name="T0" fmla="*/ 0 w 7208"/>
              <a:gd name="T1" fmla="*/ 7249 h 7249"/>
              <a:gd name="T2" fmla="*/ 7208 w 7208"/>
              <a:gd name="T3" fmla="*/ 7249 h 7249"/>
              <a:gd name="T4" fmla="*/ 7208 w 7208"/>
              <a:gd name="T5" fmla="*/ 0 h 7249"/>
              <a:gd name="T6" fmla="*/ 6688 w 7208"/>
              <a:gd name="T7" fmla="*/ 995 h 7249"/>
              <a:gd name="T8" fmla="*/ 6688 w 7208"/>
              <a:gd name="T9" fmla="*/ 995 h 7249"/>
              <a:gd name="T10" fmla="*/ 5172 w 7208"/>
              <a:gd name="T11" fmla="*/ 1874 h 7249"/>
              <a:gd name="T12" fmla="*/ 5172 w 7208"/>
              <a:gd name="T13" fmla="*/ 1874 h 7249"/>
              <a:gd name="T14" fmla="*/ 4293 w 7208"/>
              <a:gd name="T15" fmla="*/ 3389 h 7249"/>
              <a:gd name="T16" fmla="*/ 4293 w 7208"/>
              <a:gd name="T17" fmla="*/ 3389 h 7249"/>
              <a:gd name="T18" fmla="*/ 2778 w 7208"/>
              <a:gd name="T19" fmla="*/ 4268 h 7249"/>
              <a:gd name="T20" fmla="*/ 2778 w 7208"/>
              <a:gd name="T21" fmla="*/ 4268 h 7249"/>
              <a:gd name="T22" fmla="*/ 1899 w 7208"/>
              <a:gd name="T23" fmla="*/ 5783 h 7249"/>
              <a:gd name="T24" fmla="*/ 1899 w 7208"/>
              <a:gd name="T25" fmla="*/ 5783 h 7249"/>
              <a:gd name="T26" fmla="*/ 384 w 7208"/>
              <a:gd name="T27" fmla="*/ 6662 h 7249"/>
              <a:gd name="T28" fmla="*/ 384 w 7208"/>
              <a:gd name="T29" fmla="*/ 6662 h 7249"/>
              <a:gd name="T30" fmla="*/ 0 w 7208"/>
              <a:gd name="T31" fmla="*/ 7249 h 7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208" h="7249">
                <a:moveTo>
                  <a:pt x="0" y="7249"/>
                </a:moveTo>
                <a:lnTo>
                  <a:pt x="7208" y="7249"/>
                </a:lnTo>
                <a:lnTo>
                  <a:pt x="7208" y="0"/>
                </a:lnTo>
                <a:cubicBezTo>
                  <a:pt x="7078" y="318"/>
                  <a:pt x="7089" y="594"/>
                  <a:pt x="6688" y="995"/>
                </a:cubicBezTo>
                <a:lnTo>
                  <a:pt x="6688" y="995"/>
                </a:lnTo>
                <a:cubicBezTo>
                  <a:pt x="6089" y="1593"/>
                  <a:pt x="5771" y="1275"/>
                  <a:pt x="5172" y="1874"/>
                </a:cubicBezTo>
                <a:lnTo>
                  <a:pt x="5172" y="1874"/>
                </a:lnTo>
                <a:cubicBezTo>
                  <a:pt x="4574" y="2472"/>
                  <a:pt x="4892" y="2790"/>
                  <a:pt x="4293" y="3389"/>
                </a:cubicBezTo>
                <a:lnTo>
                  <a:pt x="4293" y="3389"/>
                </a:lnTo>
                <a:cubicBezTo>
                  <a:pt x="3695" y="3988"/>
                  <a:pt x="3377" y="3669"/>
                  <a:pt x="2778" y="4268"/>
                </a:cubicBezTo>
                <a:lnTo>
                  <a:pt x="2778" y="4268"/>
                </a:lnTo>
                <a:cubicBezTo>
                  <a:pt x="2180" y="4867"/>
                  <a:pt x="2498" y="5185"/>
                  <a:pt x="1899" y="5783"/>
                </a:cubicBezTo>
                <a:lnTo>
                  <a:pt x="1899" y="5783"/>
                </a:lnTo>
                <a:cubicBezTo>
                  <a:pt x="1301" y="6382"/>
                  <a:pt x="983" y="6064"/>
                  <a:pt x="384" y="6662"/>
                </a:cubicBezTo>
                <a:lnTo>
                  <a:pt x="384" y="6662"/>
                </a:lnTo>
                <a:cubicBezTo>
                  <a:pt x="159" y="6887"/>
                  <a:pt x="63" y="7073"/>
                  <a:pt x="0" y="72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08599" y="5457217"/>
            <a:ext cx="1420237" cy="670884"/>
          </a:xfrm>
        </p:spPr>
        <p:txBody>
          <a:bodyPr anchor="ctr" anchorCtr="0"/>
          <a:lstStyle>
            <a:lvl1pPr algn="ctr">
              <a:defRPr sz="14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C0F7313-4303-AB4A-91A5-00577A6413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6102201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18683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8AB8013-F5FF-8140-BCB5-CD552194C5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199" y="6102201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7817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504911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0B938-106A-4E9D-9931-8D19B263D1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896909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">
    <p:bg>
      <p:bgPr>
        <a:solidFill>
          <a:srgbClr val="FFEA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2FE30C-799E-6A48-B282-86C332A75B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0258C3D-EB25-584C-8598-FD86699935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10171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2FE30C-799E-6A48-B282-86C332A75B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0258C3D-EB25-584C-8598-FD86699935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66288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">
    <p:bg>
      <p:bgPr>
        <a:solidFill>
          <a:srgbClr val="F5A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2FE30C-799E-6A48-B282-86C332A75B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0258C3D-EB25-584C-8598-FD86699935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1357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ansi 1">
    <p:bg>
      <p:bgPr>
        <a:solidFill>
          <a:srgbClr val="F5A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016ED15E-B4D9-3D49-910C-4E033315A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0809"/>
            <a:ext cx="12192000" cy="5080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65C0F10-4CDE-9D4B-94D2-E6B9518067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472" y="5698646"/>
            <a:ext cx="2025152" cy="8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398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ansi 2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016ED15E-B4D9-3D49-910C-4E033315A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0809"/>
            <a:ext cx="12192000" cy="5080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C4C4798-646E-8F4B-B7E7-FEF90ECEFA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472" y="5698646"/>
            <a:ext cx="2025152" cy="8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8482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ansi 3">
    <p:bg>
      <p:bgPr>
        <a:solidFill>
          <a:srgbClr val="FFEA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016ED15E-B4D9-3D49-910C-4E033315A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0809"/>
            <a:ext cx="12192000" cy="5080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0571E89A-E7FA-4B49-886C-64FD2C68D2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472" y="5698646"/>
            <a:ext cx="2025152" cy="8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3492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Kansi 1">
    <p:bg>
      <p:bgPr>
        <a:solidFill>
          <a:srgbClr val="F5A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FC79588F-6669-C04F-9B02-7884BBA69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7536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91E7F99-A35A-F347-B9E0-BACCE235CA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  <p:sp>
        <p:nvSpPr>
          <p:cNvPr id="8" name="Otsikko 1">
            <a:extLst>
              <a:ext uri="{FF2B5EF4-FFF2-40B4-BE49-F238E27FC236}">
                <a16:creationId xmlns:a16="http://schemas.microsoft.com/office/drawing/2014/main" id="{D07340D5-F617-F848-9611-CB4DD7D7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3855853E-D3A4-2044-ACB7-6EB68297A4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20420866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Kansi 2">
    <p:bg>
      <p:bgPr>
        <a:solidFill>
          <a:srgbClr val="FFEA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FC79588F-6669-C04F-9B02-7884BBA69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7536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91E7F99-A35A-F347-B9E0-BACCE235CA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  <p:sp>
        <p:nvSpPr>
          <p:cNvPr id="8" name="Otsikko 1">
            <a:extLst>
              <a:ext uri="{FF2B5EF4-FFF2-40B4-BE49-F238E27FC236}">
                <a16:creationId xmlns:a16="http://schemas.microsoft.com/office/drawing/2014/main" id="{ADE6569D-169D-8842-8B81-71AE66EF3C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Tekstin paikkamerkki 11">
            <a:extLst>
              <a:ext uri="{FF2B5EF4-FFF2-40B4-BE49-F238E27FC236}">
                <a16:creationId xmlns:a16="http://schemas.microsoft.com/office/drawing/2014/main" id="{8A3172AF-B989-D34B-9EC9-307B76411D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34266392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Kansi 3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FC79588F-6669-C04F-9B02-7884BBA69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753600" cy="685800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91E7F99-A35A-F347-B9E0-BACCE235CA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  <p:sp>
        <p:nvSpPr>
          <p:cNvPr id="6" name="Otsikko 1">
            <a:extLst>
              <a:ext uri="{FF2B5EF4-FFF2-40B4-BE49-F238E27FC236}">
                <a16:creationId xmlns:a16="http://schemas.microsoft.com/office/drawing/2014/main" id="{B41E1CFA-B65B-FA47-B89A-80AD48C24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11">
            <a:extLst>
              <a:ext uri="{FF2B5EF4-FFF2-40B4-BE49-F238E27FC236}">
                <a16:creationId xmlns:a16="http://schemas.microsoft.com/office/drawing/2014/main" id="{1F4CD970-01BE-BE44-AAE8-8155CA8DBC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1951001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Kansi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9E4E736-2193-0A49-9A59-518CFE9D1E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A0DB2E6-38FC-FC4B-809D-ED919C09C5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472" y="5698646"/>
            <a:ext cx="2025152" cy="8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6455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Kansi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0FB15C26-111F-374D-9D84-CA126173C6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A0DB2E6-38FC-FC4B-809D-ED919C09C5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472" y="5698646"/>
            <a:ext cx="2025152" cy="8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63931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Kansi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C3DE4A52-13E0-AE4B-AD43-4E65657CCD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A0DB2E6-38FC-FC4B-809D-ED919C09C5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7472" y="5698646"/>
            <a:ext cx="2025152" cy="87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7008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 1">
    <p:bg>
      <p:bgPr>
        <a:solidFill>
          <a:srgbClr val="F5A4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A09DD79E-1F57-1E46-90F7-1C5B59D2BB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kstin paikkamerkki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344738"/>
            <a:ext cx="5461000" cy="2160000"/>
          </a:xfrm>
        </p:spPr>
        <p:txBody>
          <a:bodyPr anchor="b" anchorCtr="0"/>
          <a:lstStyle>
            <a:lvl1pPr marL="0" indent="0">
              <a:buNone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 dirty="0"/>
              <a:t>Lisää mahdollinen yhteystieto</a:t>
            </a:r>
          </a:p>
        </p:txBody>
      </p:sp>
      <p:sp>
        <p:nvSpPr>
          <p:cNvPr id="8" name="Tekstiruutu 7"/>
          <p:cNvSpPr txBox="1"/>
          <p:nvPr userDrawn="1"/>
        </p:nvSpPr>
        <p:spPr>
          <a:xfrm>
            <a:off x="301556" y="194553"/>
            <a:ext cx="10087583" cy="1739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i-FI" sz="9000" b="1" dirty="0">
                <a:solidFill>
                  <a:srgbClr val="FFFFFF"/>
                </a:solidFill>
                <a:latin typeface="+mj-lt"/>
              </a:rPr>
              <a:t>Kiitos!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A29DB219-AEE1-1941-944E-A1F5E6EC6D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99306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 2">
    <p:bg>
      <p:bgPr>
        <a:solidFill>
          <a:srgbClr val="FFEA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60998C69-3C5C-764A-B50E-45564AFFF9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kstin paikkamerkki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344738"/>
            <a:ext cx="5461000" cy="2160000"/>
          </a:xfrm>
        </p:spPr>
        <p:txBody>
          <a:bodyPr anchor="b" anchorCtr="0"/>
          <a:lstStyle>
            <a:lvl1pPr marL="0" indent="0">
              <a:buNone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 dirty="0"/>
              <a:t>Lisää mahdollinen yhteystieto</a:t>
            </a:r>
          </a:p>
        </p:txBody>
      </p:sp>
      <p:sp>
        <p:nvSpPr>
          <p:cNvPr id="8" name="Tekstiruutu 7"/>
          <p:cNvSpPr txBox="1"/>
          <p:nvPr userDrawn="1"/>
        </p:nvSpPr>
        <p:spPr>
          <a:xfrm>
            <a:off x="301556" y="194553"/>
            <a:ext cx="10087583" cy="1739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i-FI" sz="9000" b="1" dirty="0" err="1">
                <a:solidFill>
                  <a:srgbClr val="FFFFFF"/>
                </a:solidFill>
                <a:latin typeface="+mj-lt"/>
              </a:rPr>
              <a:t>Thank</a:t>
            </a:r>
            <a:r>
              <a:rPr lang="fi-FI" sz="9000" b="1" dirty="0">
                <a:solidFill>
                  <a:srgbClr val="FFFFFF"/>
                </a:solidFill>
                <a:latin typeface="+mj-lt"/>
              </a:rPr>
              <a:t> </a:t>
            </a:r>
            <a:r>
              <a:rPr lang="fi-FI" sz="9000" b="1" dirty="0" err="1">
                <a:solidFill>
                  <a:srgbClr val="FFFFFF"/>
                </a:solidFill>
                <a:latin typeface="+mj-lt"/>
              </a:rPr>
              <a:t>you</a:t>
            </a:r>
            <a:r>
              <a:rPr lang="fi-FI" sz="9000" b="1" dirty="0">
                <a:solidFill>
                  <a:srgbClr val="FFFFFF"/>
                </a:solidFill>
                <a:latin typeface="+mj-lt"/>
              </a:rPr>
              <a:t>!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F03E6347-5F64-E248-9AA2-D73BF3F8F6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961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 3">
    <p:bg>
      <p:bgPr>
        <a:solidFill>
          <a:srgbClr val="9FC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60998C69-3C5C-764A-B50E-45564AFFF9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kstin paikkamerkki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344738"/>
            <a:ext cx="5461000" cy="2160000"/>
          </a:xfrm>
        </p:spPr>
        <p:txBody>
          <a:bodyPr anchor="b" anchorCtr="0"/>
          <a:lstStyle>
            <a:lvl1pPr marL="0" indent="0">
              <a:buNone/>
              <a:defRPr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 dirty="0"/>
              <a:t>Lisää mahdollinen yhteystieto</a:t>
            </a:r>
          </a:p>
        </p:txBody>
      </p:sp>
      <p:sp>
        <p:nvSpPr>
          <p:cNvPr id="8" name="Tekstiruutu 7"/>
          <p:cNvSpPr txBox="1"/>
          <p:nvPr userDrawn="1"/>
        </p:nvSpPr>
        <p:spPr>
          <a:xfrm>
            <a:off x="301556" y="194553"/>
            <a:ext cx="10087583" cy="1739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i-FI" sz="9000" b="1" dirty="0" err="1">
                <a:solidFill>
                  <a:srgbClr val="FFFFFF"/>
                </a:solidFill>
                <a:latin typeface="+mj-lt"/>
              </a:rPr>
              <a:t>Thank</a:t>
            </a:r>
            <a:r>
              <a:rPr lang="fi-FI" sz="9000" b="1" dirty="0">
                <a:solidFill>
                  <a:srgbClr val="FFFFFF"/>
                </a:solidFill>
                <a:latin typeface="+mj-lt"/>
              </a:rPr>
              <a:t> </a:t>
            </a:r>
            <a:r>
              <a:rPr lang="fi-FI" sz="9000" b="1" dirty="0" err="1">
                <a:solidFill>
                  <a:srgbClr val="FFFFFF"/>
                </a:solidFill>
                <a:latin typeface="+mj-lt"/>
              </a:rPr>
              <a:t>you</a:t>
            </a:r>
            <a:r>
              <a:rPr lang="fi-FI" sz="9000" b="1" dirty="0">
                <a:solidFill>
                  <a:srgbClr val="FFFFFF"/>
                </a:solidFill>
                <a:latin typeface="+mj-lt"/>
              </a:rPr>
              <a:t>!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F03E6347-5F64-E248-9AA2-D73BF3F8F6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199" y="5734602"/>
            <a:ext cx="20193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5011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äliotsikko spåra">
    <p:bg>
      <p:bgPr>
        <a:solidFill>
          <a:srgbClr val="0092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Ryhmä 8"/>
          <p:cNvGrpSpPr/>
          <p:nvPr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  <a:solidFill>
            <a:srgbClr val="FFFFFF"/>
          </a:solidFill>
        </p:grpSpPr>
        <p:sp>
          <p:nvSpPr>
            <p:cNvPr id="4" name="Freeform 5"/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10661515" cy="5136204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AA06CEC-7CF5-437D-9288-D0490513A09B}" type="datetime1">
              <a:rPr lang="fi-FI"/>
              <a:pPr>
                <a:defRPr/>
              </a:pPr>
              <a:t>2.11.2026</a:t>
            </a:fld>
            <a:endParaRPr lang="fi-FI"/>
          </a:p>
        </p:txBody>
      </p:sp>
      <p:sp>
        <p:nvSpPr>
          <p:cNvPr id="1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fi-FI"/>
              <a:t>Etunimi Sukunimi</a:t>
            </a:r>
          </a:p>
        </p:txBody>
      </p:sp>
      <p:sp>
        <p:nvSpPr>
          <p:cNvPr id="1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905C6F0-05A9-4B54-A3CC-E82B94E2549B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894502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nsi 1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Ryhmä 14">
            <a:extLst>
              <a:ext uri="{FF2B5EF4-FFF2-40B4-BE49-F238E27FC236}">
                <a16:creationId xmlns:a16="http://schemas.microsoft.com/office/drawing/2014/main" id="{08BA2EA5-2B79-9F83-2C0A-32D1D23A0306}"/>
              </a:ext>
            </a:extLst>
          </p:cNvPr>
          <p:cNvGrpSpPr/>
          <p:nvPr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rgbClr val="FFFFFF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DECF699-0F59-4C70-780D-0726F3EB47FF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A553BA2-44C4-36D5-C711-54D2DF6D782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FBF79F4-0B9C-0E12-6B80-54A71E25C503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85E4A93-F7E6-CF83-4730-9DF460CEF953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B002569-7211-37ED-3EDB-29F32F08021F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494082C-A30D-FC66-9800-B4860BF2C827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1565A514-21EB-5185-2A89-F2F620D6D25D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8E403CB-B05E-23D3-B067-B13A9B2891DF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19D5BA25-A720-6FB8-41E8-A81DCAE20836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CB720FD-52F9-9E48-F7A5-09A881A96C2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0AB32075-0E33-73A1-E07F-1D00521F077E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1" y="2665378"/>
            <a:ext cx="10700427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973452872"/>
      </p:ext>
    </p:extLst>
  </p:cSld>
  <p:clrMapOvr>
    <a:masterClrMapping/>
  </p:clrMapOvr>
  <p:transition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nsi 1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Ryhmä 14">
            <a:extLst>
              <a:ext uri="{FF2B5EF4-FFF2-40B4-BE49-F238E27FC236}">
                <a16:creationId xmlns:a16="http://schemas.microsoft.com/office/drawing/2014/main" id="{08BA2EA5-2B79-9F83-2C0A-32D1D23A0306}"/>
              </a:ext>
            </a:extLst>
          </p:cNvPr>
          <p:cNvGrpSpPr/>
          <p:nvPr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DECF699-0F59-4C70-780D-0726F3EB47FF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A553BA2-44C4-36D5-C711-54D2DF6D782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FBF79F4-0B9C-0E12-6B80-54A71E25C503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85E4A93-F7E6-CF83-4730-9DF460CEF953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B002569-7211-37ED-3EDB-29F32F08021F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494082C-A30D-FC66-9800-B4860BF2C827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1565A514-21EB-5185-2A89-F2F620D6D25D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8E403CB-B05E-23D3-B067-B13A9B2891DF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19D5BA25-A720-6FB8-41E8-A81DCAE20836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CB720FD-52F9-9E48-F7A5-09A881A96C2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0AB32075-0E33-73A1-E07F-1D00521F077E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1" y="2665378"/>
            <a:ext cx="10700427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814207844"/>
      </p:ext>
    </p:extLst>
  </p:cSld>
  <p:clrMapOvr>
    <a:masterClrMapping/>
  </p:clrMapOvr>
  <p:transition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nsi 2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1DA350A2-1509-9C24-31CA-FF40B7078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12193588" cy="5572125"/>
          </a:xfrm>
          <a:custGeom>
            <a:avLst/>
            <a:gdLst>
              <a:gd name="T0" fmla="*/ 0 w 25400"/>
              <a:gd name="T1" fmla="*/ 2147483646 h 11590"/>
              <a:gd name="T2" fmla="*/ 2147483646 w 25400"/>
              <a:gd name="T3" fmla="*/ 2147483646 h 11590"/>
              <a:gd name="T4" fmla="*/ 2147483646 w 25400"/>
              <a:gd name="T5" fmla="*/ 2147483646 h 11590"/>
              <a:gd name="T6" fmla="*/ 2147483646 w 25400"/>
              <a:gd name="T7" fmla="*/ 2147483646 h 11590"/>
              <a:gd name="T8" fmla="*/ 2147483646 w 25400"/>
              <a:gd name="T9" fmla="*/ 2147483646 h 11590"/>
              <a:gd name="T10" fmla="*/ 2147483646 w 25400"/>
              <a:gd name="T11" fmla="*/ 2147483646 h 11590"/>
              <a:gd name="T12" fmla="*/ 2147483646 w 25400"/>
              <a:gd name="T13" fmla="*/ 2147483646 h 11590"/>
              <a:gd name="T14" fmla="*/ 2147483646 w 25400"/>
              <a:gd name="T15" fmla="*/ 2147483646 h 11590"/>
              <a:gd name="T16" fmla="*/ 2147483646 w 25400"/>
              <a:gd name="T17" fmla="*/ 2147483646 h 11590"/>
              <a:gd name="T18" fmla="*/ 2147483646 w 25400"/>
              <a:gd name="T19" fmla="*/ 2147483646 h 11590"/>
              <a:gd name="T20" fmla="*/ 2147483646 w 25400"/>
              <a:gd name="T21" fmla="*/ 2147483646 h 11590"/>
              <a:gd name="T22" fmla="*/ 2147483646 w 25400"/>
              <a:gd name="T23" fmla="*/ 0 h 11590"/>
              <a:gd name="T24" fmla="*/ 0 w 25400"/>
              <a:gd name="T25" fmla="*/ 0 h 11590"/>
              <a:gd name="T26" fmla="*/ 0 w 25400"/>
              <a:gd name="T27" fmla="*/ 2147483646 h 115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5400" h="11590">
                <a:moveTo>
                  <a:pt x="0" y="9914"/>
                </a:moveTo>
                <a:cubicBezTo>
                  <a:pt x="1140" y="9914"/>
                  <a:pt x="2118" y="10605"/>
                  <a:pt x="2540" y="11590"/>
                </a:cubicBezTo>
                <a:cubicBezTo>
                  <a:pt x="2962" y="10605"/>
                  <a:pt x="3940" y="9914"/>
                  <a:pt x="5080" y="9914"/>
                </a:cubicBezTo>
                <a:cubicBezTo>
                  <a:pt x="6220" y="9914"/>
                  <a:pt x="7198" y="10605"/>
                  <a:pt x="7620" y="11590"/>
                </a:cubicBezTo>
                <a:cubicBezTo>
                  <a:pt x="8042" y="10605"/>
                  <a:pt x="9020" y="9914"/>
                  <a:pt x="10160" y="9914"/>
                </a:cubicBezTo>
                <a:cubicBezTo>
                  <a:pt x="11300" y="9914"/>
                  <a:pt x="12278" y="10605"/>
                  <a:pt x="12700" y="11590"/>
                </a:cubicBezTo>
                <a:cubicBezTo>
                  <a:pt x="13122" y="10605"/>
                  <a:pt x="14100" y="9914"/>
                  <a:pt x="15240" y="9914"/>
                </a:cubicBezTo>
                <a:cubicBezTo>
                  <a:pt x="16380" y="9914"/>
                  <a:pt x="17358" y="10605"/>
                  <a:pt x="17780" y="11590"/>
                </a:cubicBezTo>
                <a:cubicBezTo>
                  <a:pt x="18202" y="10605"/>
                  <a:pt x="19180" y="9914"/>
                  <a:pt x="20320" y="9914"/>
                </a:cubicBezTo>
                <a:cubicBezTo>
                  <a:pt x="21460" y="9914"/>
                  <a:pt x="22438" y="10605"/>
                  <a:pt x="22860" y="11590"/>
                </a:cubicBezTo>
                <a:cubicBezTo>
                  <a:pt x="23282" y="10605"/>
                  <a:pt x="24260" y="9914"/>
                  <a:pt x="25400" y="9914"/>
                </a:cubicBezTo>
                <a:lnTo>
                  <a:pt x="25400" y="0"/>
                </a:lnTo>
                <a:lnTo>
                  <a:pt x="0" y="0"/>
                </a:lnTo>
                <a:lnTo>
                  <a:pt x="0" y="99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32" name="Ryhmä 14">
            <a:extLst>
              <a:ext uri="{FF2B5EF4-FFF2-40B4-BE49-F238E27FC236}">
                <a16:creationId xmlns:a16="http://schemas.microsoft.com/office/drawing/2014/main" id="{1D3FFB72-9532-5170-F67B-2EDC05A04786}"/>
              </a:ext>
            </a:extLst>
          </p:cNvPr>
          <p:cNvGrpSpPr/>
          <p:nvPr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9542844-484B-06EF-9A02-4118C4B67936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75E9EE69-4F8D-B4D8-5E7C-15B51AFC57BE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360539C-09D3-EC35-6EC0-2D5BE447BAFD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65A7927C-4A99-7512-9AE2-B8D0EA4070CA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35C1753-0434-646E-F79A-DD19DD98C8C4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EEAB442-E6FC-FDE5-6C32-B7187D27003D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9" name="Rectangle 11">
              <a:extLst>
                <a:ext uri="{FF2B5EF4-FFF2-40B4-BE49-F238E27FC236}">
                  <a16:creationId xmlns:a16="http://schemas.microsoft.com/office/drawing/2014/main" id="{3A2A77D0-63D6-0EB5-7F46-8875702781E8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FFFFD8A-080C-F4E3-6117-D78EB7A59EC1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60963370-6462-17A3-B256-BDF073BEC2D3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3D18D4C-ACAE-147F-8724-E5E69FCACD0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38BD7046-4616-B5BB-493D-6DC3105AE68D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344209"/>
      </p:ext>
    </p:extLst>
  </p:cSld>
  <p:clrMapOvr>
    <a:masterClrMapping/>
  </p:clrMapOvr>
  <p:transition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nsi 2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6CB30903-DB10-4ABB-FC97-F9F234215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12193588" cy="5572125"/>
          </a:xfrm>
          <a:custGeom>
            <a:avLst/>
            <a:gdLst>
              <a:gd name="T0" fmla="*/ 0 w 25400"/>
              <a:gd name="T1" fmla="*/ 2147483646 h 11590"/>
              <a:gd name="T2" fmla="*/ 2147483646 w 25400"/>
              <a:gd name="T3" fmla="*/ 2147483646 h 11590"/>
              <a:gd name="T4" fmla="*/ 2147483646 w 25400"/>
              <a:gd name="T5" fmla="*/ 2147483646 h 11590"/>
              <a:gd name="T6" fmla="*/ 2147483646 w 25400"/>
              <a:gd name="T7" fmla="*/ 2147483646 h 11590"/>
              <a:gd name="T8" fmla="*/ 2147483646 w 25400"/>
              <a:gd name="T9" fmla="*/ 2147483646 h 11590"/>
              <a:gd name="T10" fmla="*/ 2147483646 w 25400"/>
              <a:gd name="T11" fmla="*/ 2147483646 h 11590"/>
              <a:gd name="T12" fmla="*/ 2147483646 w 25400"/>
              <a:gd name="T13" fmla="*/ 2147483646 h 11590"/>
              <a:gd name="T14" fmla="*/ 2147483646 w 25400"/>
              <a:gd name="T15" fmla="*/ 2147483646 h 11590"/>
              <a:gd name="T16" fmla="*/ 2147483646 w 25400"/>
              <a:gd name="T17" fmla="*/ 2147483646 h 11590"/>
              <a:gd name="T18" fmla="*/ 2147483646 w 25400"/>
              <a:gd name="T19" fmla="*/ 2147483646 h 11590"/>
              <a:gd name="T20" fmla="*/ 2147483646 w 25400"/>
              <a:gd name="T21" fmla="*/ 2147483646 h 11590"/>
              <a:gd name="T22" fmla="*/ 2147483646 w 25400"/>
              <a:gd name="T23" fmla="*/ 0 h 11590"/>
              <a:gd name="T24" fmla="*/ 0 w 25400"/>
              <a:gd name="T25" fmla="*/ 0 h 11590"/>
              <a:gd name="T26" fmla="*/ 0 w 25400"/>
              <a:gd name="T27" fmla="*/ 2147483646 h 115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5400" h="11590">
                <a:moveTo>
                  <a:pt x="0" y="9914"/>
                </a:moveTo>
                <a:cubicBezTo>
                  <a:pt x="1140" y="9914"/>
                  <a:pt x="2118" y="10605"/>
                  <a:pt x="2540" y="11590"/>
                </a:cubicBezTo>
                <a:cubicBezTo>
                  <a:pt x="2962" y="10605"/>
                  <a:pt x="3940" y="9914"/>
                  <a:pt x="5080" y="9914"/>
                </a:cubicBezTo>
                <a:cubicBezTo>
                  <a:pt x="6220" y="9914"/>
                  <a:pt x="7198" y="10605"/>
                  <a:pt x="7620" y="11590"/>
                </a:cubicBezTo>
                <a:cubicBezTo>
                  <a:pt x="8042" y="10605"/>
                  <a:pt x="9020" y="9914"/>
                  <a:pt x="10160" y="9914"/>
                </a:cubicBezTo>
                <a:cubicBezTo>
                  <a:pt x="11300" y="9914"/>
                  <a:pt x="12278" y="10605"/>
                  <a:pt x="12700" y="11590"/>
                </a:cubicBezTo>
                <a:cubicBezTo>
                  <a:pt x="13122" y="10605"/>
                  <a:pt x="14100" y="9914"/>
                  <a:pt x="15240" y="9914"/>
                </a:cubicBezTo>
                <a:cubicBezTo>
                  <a:pt x="16380" y="9914"/>
                  <a:pt x="17358" y="10605"/>
                  <a:pt x="17780" y="11590"/>
                </a:cubicBezTo>
                <a:cubicBezTo>
                  <a:pt x="18202" y="10605"/>
                  <a:pt x="19180" y="9914"/>
                  <a:pt x="20320" y="9914"/>
                </a:cubicBezTo>
                <a:cubicBezTo>
                  <a:pt x="21460" y="9914"/>
                  <a:pt x="22438" y="10605"/>
                  <a:pt x="22860" y="11590"/>
                </a:cubicBezTo>
                <a:cubicBezTo>
                  <a:pt x="23282" y="10605"/>
                  <a:pt x="24260" y="9914"/>
                  <a:pt x="25400" y="9914"/>
                </a:cubicBezTo>
                <a:lnTo>
                  <a:pt x="25400" y="0"/>
                </a:lnTo>
                <a:lnTo>
                  <a:pt x="0" y="0"/>
                </a:lnTo>
                <a:lnTo>
                  <a:pt x="0" y="99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32" name="Ryhmä 14">
            <a:extLst>
              <a:ext uri="{FF2B5EF4-FFF2-40B4-BE49-F238E27FC236}">
                <a16:creationId xmlns:a16="http://schemas.microsoft.com/office/drawing/2014/main" id="{1D3FFB72-9532-5170-F67B-2EDC05A04786}"/>
              </a:ext>
            </a:extLst>
          </p:cNvPr>
          <p:cNvGrpSpPr/>
          <p:nvPr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9542844-484B-06EF-9A02-4118C4B67936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75E9EE69-4F8D-B4D8-5E7C-15B51AFC57BE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360539C-09D3-EC35-6EC0-2D5BE447BAFD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65A7927C-4A99-7512-9AE2-B8D0EA4070CA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35C1753-0434-646E-F79A-DD19DD98C8C4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EEAB442-E6FC-FDE5-6C32-B7187D27003D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9" name="Rectangle 11">
              <a:extLst>
                <a:ext uri="{FF2B5EF4-FFF2-40B4-BE49-F238E27FC236}">
                  <a16:creationId xmlns:a16="http://schemas.microsoft.com/office/drawing/2014/main" id="{3A2A77D0-63D6-0EB5-7F46-8875702781E8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FFFFD8A-080C-F4E3-6117-D78EB7A59EC1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60963370-6462-17A3-B256-BDF073BEC2D3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3D18D4C-ACAE-147F-8724-E5E69FCACD0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38BD7046-4616-B5BB-493D-6DC3105AE68D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6250136"/>
      </p:ext>
    </p:extLst>
  </p:cSld>
  <p:clrMapOvr>
    <a:masterClrMapping/>
  </p:clrMapOvr>
  <p:transition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nsi 3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>
            <a:extLst>
              <a:ext uri="{FF2B5EF4-FFF2-40B4-BE49-F238E27FC236}">
                <a16:creationId xmlns:a16="http://schemas.microsoft.com/office/drawing/2014/main" id="{E4E037A7-D291-766D-D512-76AAFE3D7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9678988" cy="6858000"/>
          </a:xfrm>
          <a:custGeom>
            <a:avLst/>
            <a:gdLst>
              <a:gd name="T0" fmla="*/ 0 w 20142"/>
              <a:gd name="T1" fmla="*/ 0 h 14300"/>
              <a:gd name="T2" fmla="*/ 0 w 20142"/>
              <a:gd name="T3" fmla="*/ 2147483646 h 14300"/>
              <a:gd name="T4" fmla="*/ 2147483646 w 20142"/>
              <a:gd name="T5" fmla="*/ 2147483646 h 14300"/>
              <a:gd name="T6" fmla="*/ 2147483646 w 20142"/>
              <a:gd name="T7" fmla="*/ 2147483646 h 14300"/>
              <a:gd name="T8" fmla="*/ 2147483646 w 20142"/>
              <a:gd name="T9" fmla="*/ 2147483646 h 14300"/>
              <a:gd name="T10" fmla="*/ 2147483646 w 20142"/>
              <a:gd name="T11" fmla="*/ 2147483646 h 14300"/>
              <a:gd name="T12" fmla="*/ 2147483646 w 20142"/>
              <a:gd name="T13" fmla="*/ 2147483646 h 14300"/>
              <a:gd name="T14" fmla="*/ 2147483646 w 20142"/>
              <a:gd name="T15" fmla="*/ 2147483646 h 14300"/>
              <a:gd name="T16" fmla="*/ 2147483646 w 20142"/>
              <a:gd name="T17" fmla="*/ 2147483646 h 14300"/>
              <a:gd name="T18" fmla="*/ 2147483646 w 20142"/>
              <a:gd name="T19" fmla="*/ 2147483646 h 14300"/>
              <a:gd name="T20" fmla="*/ 2147483646 w 20142"/>
              <a:gd name="T21" fmla="*/ 0 h 14300"/>
              <a:gd name="T22" fmla="*/ 0 w 20142"/>
              <a:gd name="T23" fmla="*/ 0 h 143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0142" h="14300">
                <a:moveTo>
                  <a:pt x="0" y="0"/>
                </a:moveTo>
                <a:lnTo>
                  <a:pt x="0" y="14300"/>
                </a:lnTo>
                <a:cubicBezTo>
                  <a:pt x="6714" y="14300"/>
                  <a:pt x="13428" y="14300"/>
                  <a:pt x="20141" y="14300"/>
                </a:cubicBezTo>
                <a:cubicBezTo>
                  <a:pt x="20136" y="13500"/>
                  <a:pt x="19649" y="12814"/>
                  <a:pt x="18957" y="12518"/>
                </a:cubicBezTo>
                <a:cubicBezTo>
                  <a:pt x="19653" y="12219"/>
                  <a:pt x="20142" y="11528"/>
                  <a:pt x="20142" y="10722"/>
                </a:cubicBezTo>
                <a:cubicBezTo>
                  <a:pt x="20142" y="9916"/>
                  <a:pt x="19653" y="9225"/>
                  <a:pt x="18957" y="8926"/>
                </a:cubicBezTo>
                <a:cubicBezTo>
                  <a:pt x="19653" y="8628"/>
                  <a:pt x="20142" y="7937"/>
                  <a:pt x="20142" y="7131"/>
                </a:cubicBezTo>
                <a:cubicBezTo>
                  <a:pt x="20142" y="6325"/>
                  <a:pt x="19653" y="5634"/>
                  <a:pt x="18957" y="5335"/>
                </a:cubicBezTo>
                <a:cubicBezTo>
                  <a:pt x="19653" y="5037"/>
                  <a:pt x="20142" y="4345"/>
                  <a:pt x="20142" y="3540"/>
                </a:cubicBezTo>
                <a:cubicBezTo>
                  <a:pt x="20142" y="2734"/>
                  <a:pt x="19653" y="2042"/>
                  <a:pt x="18957" y="1744"/>
                </a:cubicBezTo>
                <a:cubicBezTo>
                  <a:pt x="19638" y="1452"/>
                  <a:pt x="20120" y="784"/>
                  <a:pt x="20141" y="0"/>
                </a:cubicBezTo>
                <a:cubicBezTo>
                  <a:pt x="13427" y="0"/>
                  <a:pt x="6714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grpSp>
        <p:nvGrpSpPr>
          <p:cNvPr id="4" name="Ryhmä 14">
            <a:extLst>
              <a:ext uri="{FF2B5EF4-FFF2-40B4-BE49-F238E27FC236}">
                <a16:creationId xmlns:a16="http://schemas.microsoft.com/office/drawing/2014/main" id="{969F0299-8BFF-DEF3-805F-8E944ACE3F02}"/>
              </a:ext>
            </a:extLst>
          </p:cNvPr>
          <p:cNvGrpSpPr/>
          <p:nvPr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rgbClr val="FFFFFF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EDA6DBD-CBA8-7091-9F18-D98F3CDA1E73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617EE37-CB14-79BB-1FEA-E2E778FBCD95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AC73DA-9471-080C-BB06-FFB74602C63A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78725C9-BAE2-81CB-5F3D-62F572261592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B2E3C6C-AB1E-FD2C-457A-0F672C258B80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90375DD-A8E2-7CF9-30E0-D0F85CD425A9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6EEF7E60-C9C9-2A90-1EA7-1C74ED6A1A0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1F23A22-F873-6BFB-5B2F-894D4F855BC0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4BE53DC-9F77-DD5F-846A-9722D1E8247D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F37EF44-D190-121E-6523-75AAB4FEF62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162D63A-9227-3A1D-4471-99F6CB168018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2" y="457200"/>
            <a:ext cx="8568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3" y="2665378"/>
            <a:ext cx="8529090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655579645"/>
      </p:ext>
    </p:extLst>
  </p:cSld>
  <p:clrMapOvr>
    <a:masterClrMapping/>
  </p:clrMapOvr>
  <p:transition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nsi 3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26413521-B08F-5620-B127-050A0D8B6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9678988" cy="6858000"/>
          </a:xfrm>
          <a:custGeom>
            <a:avLst/>
            <a:gdLst>
              <a:gd name="T0" fmla="*/ 0 w 20142"/>
              <a:gd name="T1" fmla="*/ 0 h 14300"/>
              <a:gd name="T2" fmla="*/ 0 w 20142"/>
              <a:gd name="T3" fmla="*/ 2147483646 h 14300"/>
              <a:gd name="T4" fmla="*/ 2147483646 w 20142"/>
              <a:gd name="T5" fmla="*/ 2147483646 h 14300"/>
              <a:gd name="T6" fmla="*/ 2147483646 w 20142"/>
              <a:gd name="T7" fmla="*/ 2147483646 h 14300"/>
              <a:gd name="T8" fmla="*/ 2147483646 w 20142"/>
              <a:gd name="T9" fmla="*/ 2147483646 h 14300"/>
              <a:gd name="T10" fmla="*/ 2147483646 w 20142"/>
              <a:gd name="T11" fmla="*/ 2147483646 h 14300"/>
              <a:gd name="T12" fmla="*/ 2147483646 w 20142"/>
              <a:gd name="T13" fmla="*/ 2147483646 h 14300"/>
              <a:gd name="T14" fmla="*/ 2147483646 w 20142"/>
              <a:gd name="T15" fmla="*/ 2147483646 h 14300"/>
              <a:gd name="T16" fmla="*/ 2147483646 w 20142"/>
              <a:gd name="T17" fmla="*/ 2147483646 h 14300"/>
              <a:gd name="T18" fmla="*/ 2147483646 w 20142"/>
              <a:gd name="T19" fmla="*/ 2147483646 h 14300"/>
              <a:gd name="T20" fmla="*/ 2147483646 w 20142"/>
              <a:gd name="T21" fmla="*/ 0 h 14300"/>
              <a:gd name="T22" fmla="*/ 0 w 20142"/>
              <a:gd name="T23" fmla="*/ 0 h 143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0142" h="14300">
                <a:moveTo>
                  <a:pt x="0" y="0"/>
                </a:moveTo>
                <a:lnTo>
                  <a:pt x="0" y="14300"/>
                </a:lnTo>
                <a:cubicBezTo>
                  <a:pt x="6714" y="14300"/>
                  <a:pt x="13428" y="14300"/>
                  <a:pt x="20141" y="14300"/>
                </a:cubicBezTo>
                <a:cubicBezTo>
                  <a:pt x="20136" y="13500"/>
                  <a:pt x="19649" y="12814"/>
                  <a:pt x="18957" y="12518"/>
                </a:cubicBezTo>
                <a:cubicBezTo>
                  <a:pt x="19653" y="12219"/>
                  <a:pt x="20142" y="11528"/>
                  <a:pt x="20142" y="10722"/>
                </a:cubicBezTo>
                <a:cubicBezTo>
                  <a:pt x="20142" y="9916"/>
                  <a:pt x="19653" y="9225"/>
                  <a:pt x="18957" y="8926"/>
                </a:cubicBezTo>
                <a:cubicBezTo>
                  <a:pt x="19653" y="8628"/>
                  <a:pt x="20142" y="7937"/>
                  <a:pt x="20142" y="7131"/>
                </a:cubicBezTo>
                <a:cubicBezTo>
                  <a:pt x="20142" y="6325"/>
                  <a:pt x="19653" y="5634"/>
                  <a:pt x="18957" y="5335"/>
                </a:cubicBezTo>
                <a:cubicBezTo>
                  <a:pt x="19653" y="5037"/>
                  <a:pt x="20142" y="4345"/>
                  <a:pt x="20142" y="3540"/>
                </a:cubicBezTo>
                <a:cubicBezTo>
                  <a:pt x="20142" y="2734"/>
                  <a:pt x="19653" y="2042"/>
                  <a:pt x="18957" y="1744"/>
                </a:cubicBezTo>
                <a:cubicBezTo>
                  <a:pt x="19638" y="1452"/>
                  <a:pt x="20120" y="784"/>
                  <a:pt x="20141" y="0"/>
                </a:cubicBezTo>
                <a:cubicBezTo>
                  <a:pt x="13427" y="0"/>
                  <a:pt x="6714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grpSp>
        <p:nvGrpSpPr>
          <p:cNvPr id="4" name="Ryhmä 14">
            <a:extLst>
              <a:ext uri="{FF2B5EF4-FFF2-40B4-BE49-F238E27FC236}">
                <a16:creationId xmlns:a16="http://schemas.microsoft.com/office/drawing/2014/main" id="{969F0299-8BFF-DEF3-805F-8E944ACE3F02}"/>
              </a:ext>
            </a:extLst>
          </p:cNvPr>
          <p:cNvGrpSpPr/>
          <p:nvPr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EDA6DBD-CBA8-7091-9F18-D98F3CDA1E73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617EE37-CB14-79BB-1FEA-E2E778FBCD95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AC73DA-9471-080C-BB06-FFB74602C63A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78725C9-BAE2-81CB-5F3D-62F572261592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B2E3C6C-AB1E-FD2C-457A-0F672C258B80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90375DD-A8E2-7CF9-30E0-D0F85CD425A9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6EEF7E60-C9C9-2A90-1EA7-1C74ED6A1A0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1F23A22-F873-6BFB-5B2F-894D4F855BC0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4BE53DC-9F77-DD5F-846A-9722D1E8247D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F37EF44-D190-121E-6523-75AAB4FEF62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162D63A-9227-3A1D-4471-99F6CB168018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2" y="457200"/>
            <a:ext cx="8568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8529090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24923893"/>
      </p:ext>
    </p:extLst>
  </p:cSld>
  <p:clrMapOvr>
    <a:masterClrMapping/>
  </p:clrMapOvr>
  <p:transition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nsi 4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2012CF19-3104-886F-27BC-E0B906088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white">
          <a:xfrm>
            <a:off x="0" y="0"/>
            <a:ext cx="7305675" cy="6858000"/>
          </a:xfrm>
          <a:custGeom>
            <a:avLst/>
            <a:gdLst>
              <a:gd name="T0" fmla="*/ 2147483646 w 15203"/>
              <a:gd name="T1" fmla="*/ 2147483646 h 14300"/>
              <a:gd name="T2" fmla="*/ 2147483646 w 15203"/>
              <a:gd name="T3" fmla="*/ 2147483646 h 14300"/>
              <a:gd name="T4" fmla="*/ 2147483646 w 15203"/>
              <a:gd name="T5" fmla="*/ 2147483646 h 14300"/>
              <a:gd name="T6" fmla="*/ 2147483646 w 15203"/>
              <a:gd name="T7" fmla="*/ 2147483646 h 14300"/>
              <a:gd name="T8" fmla="*/ 2147483646 w 15203"/>
              <a:gd name="T9" fmla="*/ 2147483646 h 14300"/>
              <a:gd name="T10" fmla="*/ 2147483646 w 15203"/>
              <a:gd name="T11" fmla="*/ 2147483646 h 14300"/>
              <a:gd name="T12" fmla="*/ 2147483646 w 15203"/>
              <a:gd name="T13" fmla="*/ 2147483646 h 14300"/>
              <a:gd name="T14" fmla="*/ 2147483646 w 15203"/>
              <a:gd name="T15" fmla="*/ 2147483646 h 14300"/>
              <a:gd name="T16" fmla="*/ 2147483646 w 15203"/>
              <a:gd name="T17" fmla="*/ 0 h 14300"/>
              <a:gd name="T18" fmla="*/ 0 w 15203"/>
              <a:gd name="T19" fmla="*/ 0 h 14300"/>
              <a:gd name="T20" fmla="*/ 0 w 15203"/>
              <a:gd name="T21" fmla="*/ 2147483646 h 14300"/>
              <a:gd name="T22" fmla="*/ 0 w 15203"/>
              <a:gd name="T23" fmla="*/ 2147483646 h 14300"/>
              <a:gd name="T24" fmla="*/ 2147483646 w 15203"/>
              <a:gd name="T25" fmla="*/ 2147483646 h 143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5203" h="14300">
                <a:moveTo>
                  <a:pt x="15203" y="14300"/>
                </a:moveTo>
                <a:cubicBezTo>
                  <a:pt x="15197" y="13500"/>
                  <a:pt x="14711" y="12814"/>
                  <a:pt x="14018" y="12518"/>
                </a:cubicBezTo>
                <a:cubicBezTo>
                  <a:pt x="14714" y="12219"/>
                  <a:pt x="15203" y="11528"/>
                  <a:pt x="15203" y="10722"/>
                </a:cubicBezTo>
                <a:cubicBezTo>
                  <a:pt x="15203" y="9916"/>
                  <a:pt x="14714" y="9225"/>
                  <a:pt x="14018" y="8926"/>
                </a:cubicBezTo>
                <a:cubicBezTo>
                  <a:pt x="14714" y="8628"/>
                  <a:pt x="15203" y="7937"/>
                  <a:pt x="15203" y="7131"/>
                </a:cubicBezTo>
                <a:cubicBezTo>
                  <a:pt x="15203" y="6325"/>
                  <a:pt x="14714" y="5634"/>
                  <a:pt x="14018" y="5335"/>
                </a:cubicBezTo>
                <a:cubicBezTo>
                  <a:pt x="14714" y="5037"/>
                  <a:pt x="15203" y="4345"/>
                  <a:pt x="15203" y="3540"/>
                </a:cubicBezTo>
                <a:cubicBezTo>
                  <a:pt x="15203" y="2734"/>
                  <a:pt x="14714" y="2042"/>
                  <a:pt x="14018" y="1744"/>
                </a:cubicBezTo>
                <a:cubicBezTo>
                  <a:pt x="14699" y="1452"/>
                  <a:pt x="15182" y="784"/>
                  <a:pt x="15202" y="0"/>
                </a:cubicBezTo>
                <a:lnTo>
                  <a:pt x="0" y="0"/>
                </a:lnTo>
                <a:lnTo>
                  <a:pt x="0" y="3271"/>
                </a:lnTo>
                <a:lnTo>
                  <a:pt x="0" y="14300"/>
                </a:lnTo>
                <a:lnTo>
                  <a:pt x="15203" y="14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grpSp>
        <p:nvGrpSpPr>
          <p:cNvPr id="4" name="Ryhmä 14">
            <a:extLst>
              <a:ext uri="{FF2B5EF4-FFF2-40B4-BE49-F238E27FC236}">
                <a16:creationId xmlns:a16="http://schemas.microsoft.com/office/drawing/2014/main" id="{145B9A36-61C0-FC21-2F98-75B4FC6582CA}"/>
              </a:ext>
            </a:extLst>
          </p:cNvPr>
          <p:cNvGrpSpPr/>
          <p:nvPr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rgbClr val="FFFFFF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BB6B28B2-C1D3-92D5-5507-F0FCE00377A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B9553FD-B1CC-0F00-31E8-8B8EB55D9B3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0A108D6-3D8E-867D-68CD-8F63FAECACCE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75BDE9C-3AEC-2457-9AEC-DC9FEF749D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68CD346-D082-56CD-FAAC-E189DE944C28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9BC119D-7C04-8A94-226E-AD1FCAFB70AA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D078FF1B-195A-3367-D370-D0A760351638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11BD97D-1120-C654-72DC-3497B49314E6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B2132AB-ECAF-B3ED-D7E3-6C29F6C20592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6212BA2-96A6-C13E-1004-93E1D2C410C4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F739E7-BFF0-D221-9D25-FD9107C00417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6192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3204636"/>
            <a:ext cx="6192000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997773514"/>
      </p:ext>
    </p:extLst>
  </p:cSld>
  <p:clrMapOvr>
    <a:masterClrMapping/>
  </p:clrMapOvr>
  <p:transition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nsi 4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2DF6FFEB-3BA8-86CB-0C29-2E399DEA0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white">
          <a:xfrm>
            <a:off x="0" y="0"/>
            <a:ext cx="7305675" cy="6858000"/>
          </a:xfrm>
          <a:custGeom>
            <a:avLst/>
            <a:gdLst>
              <a:gd name="T0" fmla="*/ 2147483646 w 15203"/>
              <a:gd name="T1" fmla="*/ 2147483646 h 14300"/>
              <a:gd name="T2" fmla="*/ 2147483646 w 15203"/>
              <a:gd name="T3" fmla="*/ 2147483646 h 14300"/>
              <a:gd name="T4" fmla="*/ 2147483646 w 15203"/>
              <a:gd name="T5" fmla="*/ 2147483646 h 14300"/>
              <a:gd name="T6" fmla="*/ 2147483646 w 15203"/>
              <a:gd name="T7" fmla="*/ 2147483646 h 14300"/>
              <a:gd name="T8" fmla="*/ 2147483646 w 15203"/>
              <a:gd name="T9" fmla="*/ 2147483646 h 14300"/>
              <a:gd name="T10" fmla="*/ 2147483646 w 15203"/>
              <a:gd name="T11" fmla="*/ 2147483646 h 14300"/>
              <a:gd name="T12" fmla="*/ 2147483646 w 15203"/>
              <a:gd name="T13" fmla="*/ 2147483646 h 14300"/>
              <a:gd name="T14" fmla="*/ 2147483646 w 15203"/>
              <a:gd name="T15" fmla="*/ 2147483646 h 14300"/>
              <a:gd name="T16" fmla="*/ 2147483646 w 15203"/>
              <a:gd name="T17" fmla="*/ 0 h 14300"/>
              <a:gd name="T18" fmla="*/ 0 w 15203"/>
              <a:gd name="T19" fmla="*/ 0 h 14300"/>
              <a:gd name="T20" fmla="*/ 0 w 15203"/>
              <a:gd name="T21" fmla="*/ 2147483646 h 14300"/>
              <a:gd name="T22" fmla="*/ 0 w 15203"/>
              <a:gd name="T23" fmla="*/ 2147483646 h 14300"/>
              <a:gd name="T24" fmla="*/ 2147483646 w 15203"/>
              <a:gd name="T25" fmla="*/ 2147483646 h 143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5203" h="14300">
                <a:moveTo>
                  <a:pt x="15203" y="14300"/>
                </a:moveTo>
                <a:cubicBezTo>
                  <a:pt x="15197" y="13500"/>
                  <a:pt x="14711" y="12814"/>
                  <a:pt x="14018" y="12518"/>
                </a:cubicBezTo>
                <a:cubicBezTo>
                  <a:pt x="14714" y="12219"/>
                  <a:pt x="15203" y="11528"/>
                  <a:pt x="15203" y="10722"/>
                </a:cubicBezTo>
                <a:cubicBezTo>
                  <a:pt x="15203" y="9916"/>
                  <a:pt x="14714" y="9225"/>
                  <a:pt x="14018" y="8926"/>
                </a:cubicBezTo>
                <a:cubicBezTo>
                  <a:pt x="14714" y="8628"/>
                  <a:pt x="15203" y="7937"/>
                  <a:pt x="15203" y="7131"/>
                </a:cubicBezTo>
                <a:cubicBezTo>
                  <a:pt x="15203" y="6325"/>
                  <a:pt x="14714" y="5634"/>
                  <a:pt x="14018" y="5335"/>
                </a:cubicBezTo>
                <a:cubicBezTo>
                  <a:pt x="14714" y="5037"/>
                  <a:pt x="15203" y="4345"/>
                  <a:pt x="15203" y="3540"/>
                </a:cubicBezTo>
                <a:cubicBezTo>
                  <a:pt x="15203" y="2734"/>
                  <a:pt x="14714" y="2042"/>
                  <a:pt x="14018" y="1744"/>
                </a:cubicBezTo>
                <a:cubicBezTo>
                  <a:pt x="14699" y="1452"/>
                  <a:pt x="15182" y="784"/>
                  <a:pt x="15202" y="0"/>
                </a:cubicBezTo>
                <a:lnTo>
                  <a:pt x="0" y="0"/>
                </a:lnTo>
                <a:lnTo>
                  <a:pt x="0" y="3271"/>
                </a:lnTo>
                <a:lnTo>
                  <a:pt x="0" y="14300"/>
                </a:lnTo>
                <a:lnTo>
                  <a:pt x="15203" y="143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grpSp>
        <p:nvGrpSpPr>
          <p:cNvPr id="4" name="Ryhmä 14">
            <a:extLst>
              <a:ext uri="{FF2B5EF4-FFF2-40B4-BE49-F238E27FC236}">
                <a16:creationId xmlns:a16="http://schemas.microsoft.com/office/drawing/2014/main" id="{145B9A36-61C0-FC21-2F98-75B4FC6582CA}"/>
              </a:ext>
            </a:extLst>
          </p:cNvPr>
          <p:cNvGrpSpPr/>
          <p:nvPr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BB6B28B2-C1D3-92D5-5507-F0FCE00377A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B9553FD-B1CC-0F00-31E8-8B8EB55D9B3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0A108D6-3D8E-867D-68CD-8F63FAECACCE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75BDE9C-3AEC-2457-9AEC-DC9FEF749D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68CD346-D082-56CD-FAAC-E189DE944C28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9BC119D-7C04-8A94-226E-AD1FCAFB70AA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D078FF1B-195A-3367-D370-D0A760351638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11BD97D-1120-C654-72DC-3497B49314E6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B2132AB-ECAF-B3ED-D7E3-6C29F6C20592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6212BA2-96A6-C13E-1004-93E1D2C410C4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F739E7-BFF0-D221-9D25-FD9107C00417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6192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3204636"/>
            <a:ext cx="6192000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75270946"/>
      </p:ext>
    </p:extLst>
  </p:cSld>
  <p:clrMapOvr>
    <a:masterClrMapping/>
  </p:clrMapOvr>
  <p:transition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nsi 5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9">
            <a:extLst>
              <a:ext uri="{FF2B5EF4-FFF2-40B4-BE49-F238E27FC236}">
                <a16:creationId xmlns:a16="http://schemas.microsoft.com/office/drawing/2014/main" id="{18D7F61C-C219-A41F-6091-EAFF5C22824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32" name="Otsikko 1">
            <a:extLst>
              <a:ext uri="{FF2B5EF4-FFF2-40B4-BE49-F238E27FC236}">
                <a16:creationId xmlns:a16="http://schemas.microsoft.com/office/drawing/2014/main" id="{26781FD0-E42E-D368-3B20-3DA011A36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3" name="Tekstin paikkamerkki 11">
            <a:extLst>
              <a:ext uri="{FF2B5EF4-FFF2-40B4-BE49-F238E27FC236}">
                <a16:creationId xmlns:a16="http://schemas.microsoft.com/office/drawing/2014/main" id="{8869DBCB-6A19-EA38-CB7A-9514990BBA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471" y="2665378"/>
            <a:ext cx="10700427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6B07EC4E-78AD-3AC9-6760-1D2819CCFD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38" y="5813425"/>
            <a:ext cx="1295400" cy="601663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 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9916824"/>
      </p:ext>
    </p:extLst>
  </p:cSld>
  <p:clrMapOvr>
    <a:masterClrMapping/>
  </p:clrMapOvr>
  <p:transition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nsi 5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9">
            <a:extLst>
              <a:ext uri="{FF2B5EF4-FFF2-40B4-BE49-F238E27FC236}">
                <a16:creationId xmlns:a16="http://schemas.microsoft.com/office/drawing/2014/main" id="{82304D5A-429B-A7E3-8830-B8A9E113A8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32" name="Otsikko 1">
            <a:extLst>
              <a:ext uri="{FF2B5EF4-FFF2-40B4-BE49-F238E27FC236}">
                <a16:creationId xmlns:a16="http://schemas.microsoft.com/office/drawing/2014/main" id="{26781FD0-E42E-D368-3B20-3DA011A36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3" name="Tekstin paikkamerkki 11">
            <a:extLst>
              <a:ext uri="{FF2B5EF4-FFF2-40B4-BE49-F238E27FC236}">
                <a16:creationId xmlns:a16="http://schemas.microsoft.com/office/drawing/2014/main" id="{8869DBCB-6A19-EA38-CB7A-9514990BBA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471" y="2665378"/>
            <a:ext cx="10700427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AE7D719E-FD7A-12EB-AA90-98A0D86A31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38" y="5813425"/>
            <a:ext cx="1295400" cy="601663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 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0354332"/>
      </p:ext>
    </p:extLst>
  </p:cSld>
  <p:clrMapOvr>
    <a:masterClrMapping/>
  </p:clrMapOvr>
  <p:transition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51A8F0-D570-CA18-4AB4-0CD2CD56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3B3197-4A0E-7F12-AE87-2BC6BDA8A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3779A9-1354-6374-47D4-6C2D748E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9238974"/>
      </p:ext>
    </p:extLst>
  </p:cSld>
  <p:clrMapOvr>
    <a:masterClrMapping/>
  </p:clrMapOvr>
  <p:transition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 B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51A8F0-D570-CA18-4AB4-0CD2CD56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3B3197-4A0E-7F12-AE87-2BC6BDA8A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3779A9-1354-6374-47D4-6C2D748E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2703523"/>
      </p:ext>
    </p:extLst>
  </p:cSld>
  <p:clrMapOvr>
    <a:masterClrMapping/>
  </p:clrMapOvr>
  <p:transition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 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51A8F0-D570-CA18-4AB4-0CD2CD56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3B3197-4A0E-7F12-AE87-2BC6BDA8A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3779A9-1354-6374-47D4-6C2D748E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7343111"/>
      </p:ext>
    </p:extLst>
  </p:cSld>
  <p:clrMapOvr>
    <a:masterClrMapping/>
  </p:clrMapOvr>
  <p:transition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0588" y="0"/>
            <a:ext cx="114141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7294594"/>
      </p:ext>
    </p:extLst>
  </p:cSld>
  <p:clrMapOvr>
    <a:masterClrMapping/>
  </p:clrMapOvr>
  <p:transition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50588" y="0"/>
            <a:ext cx="114141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8989787"/>
      </p:ext>
    </p:extLst>
  </p:cSld>
  <p:clrMapOvr>
    <a:masterClrMapping/>
  </p:clrMapOvr>
  <p:transition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3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47B6B762-9E37-DA7D-2971-8B363FA45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 bwMode="auto">
          <a:xfrm>
            <a:off x="10902950" y="0"/>
            <a:ext cx="1290638" cy="6858000"/>
          </a:xfrm>
          <a:custGeom>
            <a:avLst/>
            <a:gdLst>
              <a:gd name="T0" fmla="*/ 2147483646 w 2658"/>
              <a:gd name="T1" fmla="*/ 0 h 14271"/>
              <a:gd name="T2" fmla="*/ 0 w 2658"/>
              <a:gd name="T3" fmla="*/ 2147483646 h 14271"/>
              <a:gd name="T4" fmla="*/ 2147483646 w 2658"/>
              <a:gd name="T5" fmla="*/ 2147483646 h 14271"/>
              <a:gd name="T6" fmla="*/ 0 w 2658"/>
              <a:gd name="T7" fmla="*/ 2147483646 h 14271"/>
              <a:gd name="T8" fmla="*/ 2147483646 w 2658"/>
              <a:gd name="T9" fmla="*/ 2147483646 h 14271"/>
              <a:gd name="T10" fmla="*/ 0 w 2658"/>
              <a:gd name="T11" fmla="*/ 2147483646 h 14271"/>
              <a:gd name="T12" fmla="*/ 2147483646 w 2658"/>
              <a:gd name="T13" fmla="*/ 2147483646 h 14271"/>
              <a:gd name="T14" fmla="*/ 0 w 2658"/>
              <a:gd name="T15" fmla="*/ 2147483646 h 14271"/>
              <a:gd name="T16" fmla="*/ 2147483646 w 2658"/>
              <a:gd name="T17" fmla="*/ 2147483646 h 14271"/>
              <a:gd name="T18" fmla="*/ 0 w 2658"/>
              <a:gd name="T19" fmla="*/ 2147483646 h 14271"/>
              <a:gd name="T20" fmla="*/ 2147483646 w 2658"/>
              <a:gd name="T21" fmla="*/ 2147483646 h 14271"/>
              <a:gd name="T22" fmla="*/ 0 w 2658"/>
              <a:gd name="T23" fmla="*/ 2147483646 h 14271"/>
              <a:gd name="T24" fmla="*/ 2147483646 w 2658"/>
              <a:gd name="T25" fmla="*/ 2147483646 h 14271"/>
              <a:gd name="T26" fmla="*/ 0 w 2658"/>
              <a:gd name="T27" fmla="*/ 2147483646 h 14271"/>
              <a:gd name="T28" fmla="*/ 2147483646 w 2658"/>
              <a:gd name="T29" fmla="*/ 2147483646 h 14271"/>
              <a:gd name="T30" fmla="*/ 0 w 2658"/>
              <a:gd name="T31" fmla="*/ 2147483646 h 14271"/>
              <a:gd name="T32" fmla="*/ 2147483646 w 2658"/>
              <a:gd name="T33" fmla="*/ 2147483646 h 14271"/>
              <a:gd name="T34" fmla="*/ 0 w 2658"/>
              <a:gd name="T35" fmla="*/ 2147483646 h 14271"/>
              <a:gd name="T36" fmla="*/ 2147483646 w 2658"/>
              <a:gd name="T37" fmla="*/ 2147483646 h 14271"/>
              <a:gd name="T38" fmla="*/ 0 w 2658"/>
              <a:gd name="T39" fmla="*/ 2147483646 h 14271"/>
              <a:gd name="T40" fmla="*/ 2147483646 w 2658"/>
              <a:gd name="T41" fmla="*/ 2147483646 h 14271"/>
              <a:gd name="T42" fmla="*/ 0 w 2658"/>
              <a:gd name="T43" fmla="*/ 2147483646 h 14271"/>
              <a:gd name="T44" fmla="*/ 2147483646 w 2658"/>
              <a:gd name="T45" fmla="*/ 2147483646 h 14271"/>
              <a:gd name="T46" fmla="*/ 0 w 2658"/>
              <a:gd name="T47" fmla="*/ 2147483646 h 14271"/>
              <a:gd name="T48" fmla="*/ 2147483646 w 2658"/>
              <a:gd name="T49" fmla="*/ 2147483646 h 14271"/>
              <a:gd name="T50" fmla="*/ 0 w 2658"/>
              <a:gd name="T51" fmla="*/ 2147483646 h 14271"/>
              <a:gd name="T52" fmla="*/ 2147483646 w 2658"/>
              <a:gd name="T53" fmla="*/ 2147483646 h 14271"/>
              <a:gd name="T54" fmla="*/ 2147483646 w 2658"/>
              <a:gd name="T55" fmla="*/ 2147483646 h 14271"/>
              <a:gd name="T56" fmla="*/ 2147483646 w 2658"/>
              <a:gd name="T57" fmla="*/ 111078840 h 14271"/>
              <a:gd name="T58" fmla="*/ 2147483646 w 2658"/>
              <a:gd name="T59" fmla="*/ 0 h 1427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658" h="14271">
                <a:moveTo>
                  <a:pt x="362" y="0"/>
                </a:moveTo>
                <a:cubicBezTo>
                  <a:pt x="362" y="246"/>
                  <a:pt x="213" y="458"/>
                  <a:pt x="0" y="549"/>
                </a:cubicBezTo>
                <a:cubicBezTo>
                  <a:pt x="213" y="640"/>
                  <a:pt x="362" y="852"/>
                  <a:pt x="362" y="1098"/>
                </a:cubicBezTo>
                <a:cubicBezTo>
                  <a:pt x="362" y="1344"/>
                  <a:pt x="213" y="1556"/>
                  <a:pt x="0" y="1647"/>
                </a:cubicBezTo>
                <a:cubicBezTo>
                  <a:pt x="213" y="1738"/>
                  <a:pt x="362" y="1949"/>
                  <a:pt x="362" y="2196"/>
                </a:cubicBezTo>
                <a:cubicBezTo>
                  <a:pt x="362" y="2442"/>
                  <a:pt x="213" y="2653"/>
                  <a:pt x="0" y="2745"/>
                </a:cubicBezTo>
                <a:cubicBezTo>
                  <a:pt x="213" y="2836"/>
                  <a:pt x="362" y="3047"/>
                  <a:pt x="362" y="3293"/>
                </a:cubicBezTo>
                <a:cubicBezTo>
                  <a:pt x="362" y="3540"/>
                  <a:pt x="213" y="3751"/>
                  <a:pt x="0" y="3842"/>
                </a:cubicBezTo>
                <a:cubicBezTo>
                  <a:pt x="213" y="3934"/>
                  <a:pt x="362" y="4145"/>
                  <a:pt x="362" y="4391"/>
                </a:cubicBezTo>
                <a:cubicBezTo>
                  <a:pt x="362" y="4638"/>
                  <a:pt x="213" y="4849"/>
                  <a:pt x="0" y="4940"/>
                </a:cubicBezTo>
                <a:cubicBezTo>
                  <a:pt x="213" y="5031"/>
                  <a:pt x="362" y="5243"/>
                  <a:pt x="362" y="5489"/>
                </a:cubicBezTo>
                <a:cubicBezTo>
                  <a:pt x="362" y="5735"/>
                  <a:pt x="213" y="5947"/>
                  <a:pt x="0" y="6038"/>
                </a:cubicBezTo>
                <a:cubicBezTo>
                  <a:pt x="213" y="6129"/>
                  <a:pt x="362" y="6341"/>
                  <a:pt x="362" y="6587"/>
                </a:cubicBezTo>
                <a:cubicBezTo>
                  <a:pt x="362" y="6833"/>
                  <a:pt x="213" y="7045"/>
                  <a:pt x="0" y="7136"/>
                </a:cubicBezTo>
                <a:cubicBezTo>
                  <a:pt x="213" y="7227"/>
                  <a:pt x="362" y="7438"/>
                  <a:pt x="362" y="7685"/>
                </a:cubicBezTo>
                <a:cubicBezTo>
                  <a:pt x="362" y="7931"/>
                  <a:pt x="213" y="8142"/>
                  <a:pt x="0" y="8234"/>
                </a:cubicBezTo>
                <a:cubicBezTo>
                  <a:pt x="213" y="8325"/>
                  <a:pt x="362" y="8536"/>
                  <a:pt x="362" y="8782"/>
                </a:cubicBezTo>
                <a:cubicBezTo>
                  <a:pt x="362" y="9029"/>
                  <a:pt x="213" y="9240"/>
                  <a:pt x="0" y="9331"/>
                </a:cubicBezTo>
                <a:cubicBezTo>
                  <a:pt x="213" y="9423"/>
                  <a:pt x="362" y="9634"/>
                  <a:pt x="362" y="9880"/>
                </a:cubicBezTo>
                <a:cubicBezTo>
                  <a:pt x="362" y="10127"/>
                  <a:pt x="213" y="10338"/>
                  <a:pt x="0" y="10429"/>
                </a:cubicBezTo>
                <a:cubicBezTo>
                  <a:pt x="213" y="10520"/>
                  <a:pt x="362" y="10732"/>
                  <a:pt x="362" y="10978"/>
                </a:cubicBezTo>
                <a:cubicBezTo>
                  <a:pt x="362" y="11224"/>
                  <a:pt x="213" y="11436"/>
                  <a:pt x="0" y="11527"/>
                </a:cubicBezTo>
                <a:cubicBezTo>
                  <a:pt x="213" y="11618"/>
                  <a:pt x="362" y="11829"/>
                  <a:pt x="362" y="12076"/>
                </a:cubicBezTo>
                <a:cubicBezTo>
                  <a:pt x="362" y="12322"/>
                  <a:pt x="213" y="12533"/>
                  <a:pt x="0" y="12625"/>
                </a:cubicBezTo>
                <a:cubicBezTo>
                  <a:pt x="213" y="12716"/>
                  <a:pt x="362" y="12927"/>
                  <a:pt x="362" y="13174"/>
                </a:cubicBezTo>
                <a:cubicBezTo>
                  <a:pt x="362" y="13420"/>
                  <a:pt x="213" y="13631"/>
                  <a:pt x="0" y="13722"/>
                </a:cubicBezTo>
                <a:cubicBezTo>
                  <a:pt x="213" y="13814"/>
                  <a:pt x="362" y="14025"/>
                  <a:pt x="362" y="14271"/>
                </a:cubicBezTo>
                <a:lnTo>
                  <a:pt x="2658" y="14271"/>
                </a:lnTo>
                <a:lnTo>
                  <a:pt x="2658" y="1"/>
                </a:lnTo>
                <a:lnTo>
                  <a:pt x="36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3689668"/>
      </p:ext>
    </p:extLst>
  </p:cSld>
  <p:clrMapOvr>
    <a:masterClrMapping/>
  </p:clrMapOvr>
  <p:transition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3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3082A980-C497-87C4-FC63-23E66EDEF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 bwMode="auto">
          <a:xfrm>
            <a:off x="10902950" y="0"/>
            <a:ext cx="1290638" cy="6858000"/>
          </a:xfrm>
          <a:custGeom>
            <a:avLst/>
            <a:gdLst>
              <a:gd name="T0" fmla="*/ 2147483646 w 2658"/>
              <a:gd name="T1" fmla="*/ 0 h 14271"/>
              <a:gd name="T2" fmla="*/ 0 w 2658"/>
              <a:gd name="T3" fmla="*/ 2147483646 h 14271"/>
              <a:gd name="T4" fmla="*/ 2147483646 w 2658"/>
              <a:gd name="T5" fmla="*/ 2147483646 h 14271"/>
              <a:gd name="T6" fmla="*/ 0 w 2658"/>
              <a:gd name="T7" fmla="*/ 2147483646 h 14271"/>
              <a:gd name="T8" fmla="*/ 2147483646 w 2658"/>
              <a:gd name="T9" fmla="*/ 2147483646 h 14271"/>
              <a:gd name="T10" fmla="*/ 0 w 2658"/>
              <a:gd name="T11" fmla="*/ 2147483646 h 14271"/>
              <a:gd name="T12" fmla="*/ 2147483646 w 2658"/>
              <a:gd name="T13" fmla="*/ 2147483646 h 14271"/>
              <a:gd name="T14" fmla="*/ 0 w 2658"/>
              <a:gd name="T15" fmla="*/ 2147483646 h 14271"/>
              <a:gd name="T16" fmla="*/ 2147483646 w 2658"/>
              <a:gd name="T17" fmla="*/ 2147483646 h 14271"/>
              <a:gd name="T18" fmla="*/ 0 w 2658"/>
              <a:gd name="T19" fmla="*/ 2147483646 h 14271"/>
              <a:gd name="T20" fmla="*/ 2147483646 w 2658"/>
              <a:gd name="T21" fmla="*/ 2147483646 h 14271"/>
              <a:gd name="T22" fmla="*/ 0 w 2658"/>
              <a:gd name="T23" fmla="*/ 2147483646 h 14271"/>
              <a:gd name="T24" fmla="*/ 2147483646 w 2658"/>
              <a:gd name="T25" fmla="*/ 2147483646 h 14271"/>
              <a:gd name="T26" fmla="*/ 0 w 2658"/>
              <a:gd name="T27" fmla="*/ 2147483646 h 14271"/>
              <a:gd name="T28" fmla="*/ 2147483646 w 2658"/>
              <a:gd name="T29" fmla="*/ 2147483646 h 14271"/>
              <a:gd name="T30" fmla="*/ 0 w 2658"/>
              <a:gd name="T31" fmla="*/ 2147483646 h 14271"/>
              <a:gd name="T32" fmla="*/ 2147483646 w 2658"/>
              <a:gd name="T33" fmla="*/ 2147483646 h 14271"/>
              <a:gd name="T34" fmla="*/ 0 w 2658"/>
              <a:gd name="T35" fmla="*/ 2147483646 h 14271"/>
              <a:gd name="T36" fmla="*/ 2147483646 w 2658"/>
              <a:gd name="T37" fmla="*/ 2147483646 h 14271"/>
              <a:gd name="T38" fmla="*/ 0 w 2658"/>
              <a:gd name="T39" fmla="*/ 2147483646 h 14271"/>
              <a:gd name="T40" fmla="*/ 2147483646 w 2658"/>
              <a:gd name="T41" fmla="*/ 2147483646 h 14271"/>
              <a:gd name="T42" fmla="*/ 0 w 2658"/>
              <a:gd name="T43" fmla="*/ 2147483646 h 14271"/>
              <a:gd name="T44" fmla="*/ 2147483646 w 2658"/>
              <a:gd name="T45" fmla="*/ 2147483646 h 14271"/>
              <a:gd name="T46" fmla="*/ 0 w 2658"/>
              <a:gd name="T47" fmla="*/ 2147483646 h 14271"/>
              <a:gd name="T48" fmla="*/ 2147483646 w 2658"/>
              <a:gd name="T49" fmla="*/ 2147483646 h 14271"/>
              <a:gd name="T50" fmla="*/ 0 w 2658"/>
              <a:gd name="T51" fmla="*/ 2147483646 h 14271"/>
              <a:gd name="T52" fmla="*/ 2147483646 w 2658"/>
              <a:gd name="T53" fmla="*/ 2147483646 h 14271"/>
              <a:gd name="T54" fmla="*/ 2147483646 w 2658"/>
              <a:gd name="T55" fmla="*/ 2147483646 h 14271"/>
              <a:gd name="T56" fmla="*/ 2147483646 w 2658"/>
              <a:gd name="T57" fmla="*/ 111078840 h 14271"/>
              <a:gd name="T58" fmla="*/ 2147483646 w 2658"/>
              <a:gd name="T59" fmla="*/ 0 h 1427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658" h="14271">
                <a:moveTo>
                  <a:pt x="362" y="0"/>
                </a:moveTo>
                <a:cubicBezTo>
                  <a:pt x="362" y="246"/>
                  <a:pt x="213" y="458"/>
                  <a:pt x="0" y="549"/>
                </a:cubicBezTo>
                <a:cubicBezTo>
                  <a:pt x="213" y="640"/>
                  <a:pt x="362" y="852"/>
                  <a:pt x="362" y="1098"/>
                </a:cubicBezTo>
                <a:cubicBezTo>
                  <a:pt x="362" y="1344"/>
                  <a:pt x="213" y="1556"/>
                  <a:pt x="0" y="1647"/>
                </a:cubicBezTo>
                <a:cubicBezTo>
                  <a:pt x="213" y="1738"/>
                  <a:pt x="362" y="1949"/>
                  <a:pt x="362" y="2196"/>
                </a:cubicBezTo>
                <a:cubicBezTo>
                  <a:pt x="362" y="2442"/>
                  <a:pt x="213" y="2653"/>
                  <a:pt x="0" y="2745"/>
                </a:cubicBezTo>
                <a:cubicBezTo>
                  <a:pt x="213" y="2836"/>
                  <a:pt x="362" y="3047"/>
                  <a:pt x="362" y="3293"/>
                </a:cubicBezTo>
                <a:cubicBezTo>
                  <a:pt x="362" y="3540"/>
                  <a:pt x="213" y="3751"/>
                  <a:pt x="0" y="3842"/>
                </a:cubicBezTo>
                <a:cubicBezTo>
                  <a:pt x="213" y="3934"/>
                  <a:pt x="362" y="4145"/>
                  <a:pt x="362" y="4391"/>
                </a:cubicBezTo>
                <a:cubicBezTo>
                  <a:pt x="362" y="4638"/>
                  <a:pt x="213" y="4849"/>
                  <a:pt x="0" y="4940"/>
                </a:cubicBezTo>
                <a:cubicBezTo>
                  <a:pt x="213" y="5031"/>
                  <a:pt x="362" y="5243"/>
                  <a:pt x="362" y="5489"/>
                </a:cubicBezTo>
                <a:cubicBezTo>
                  <a:pt x="362" y="5735"/>
                  <a:pt x="213" y="5947"/>
                  <a:pt x="0" y="6038"/>
                </a:cubicBezTo>
                <a:cubicBezTo>
                  <a:pt x="213" y="6129"/>
                  <a:pt x="362" y="6341"/>
                  <a:pt x="362" y="6587"/>
                </a:cubicBezTo>
                <a:cubicBezTo>
                  <a:pt x="362" y="6833"/>
                  <a:pt x="213" y="7045"/>
                  <a:pt x="0" y="7136"/>
                </a:cubicBezTo>
                <a:cubicBezTo>
                  <a:pt x="213" y="7227"/>
                  <a:pt x="362" y="7438"/>
                  <a:pt x="362" y="7685"/>
                </a:cubicBezTo>
                <a:cubicBezTo>
                  <a:pt x="362" y="7931"/>
                  <a:pt x="213" y="8142"/>
                  <a:pt x="0" y="8234"/>
                </a:cubicBezTo>
                <a:cubicBezTo>
                  <a:pt x="213" y="8325"/>
                  <a:pt x="362" y="8536"/>
                  <a:pt x="362" y="8782"/>
                </a:cubicBezTo>
                <a:cubicBezTo>
                  <a:pt x="362" y="9029"/>
                  <a:pt x="213" y="9240"/>
                  <a:pt x="0" y="9331"/>
                </a:cubicBezTo>
                <a:cubicBezTo>
                  <a:pt x="213" y="9423"/>
                  <a:pt x="362" y="9634"/>
                  <a:pt x="362" y="9880"/>
                </a:cubicBezTo>
                <a:cubicBezTo>
                  <a:pt x="362" y="10127"/>
                  <a:pt x="213" y="10338"/>
                  <a:pt x="0" y="10429"/>
                </a:cubicBezTo>
                <a:cubicBezTo>
                  <a:pt x="213" y="10520"/>
                  <a:pt x="362" y="10732"/>
                  <a:pt x="362" y="10978"/>
                </a:cubicBezTo>
                <a:cubicBezTo>
                  <a:pt x="362" y="11224"/>
                  <a:pt x="213" y="11436"/>
                  <a:pt x="0" y="11527"/>
                </a:cubicBezTo>
                <a:cubicBezTo>
                  <a:pt x="213" y="11618"/>
                  <a:pt x="362" y="11829"/>
                  <a:pt x="362" y="12076"/>
                </a:cubicBezTo>
                <a:cubicBezTo>
                  <a:pt x="362" y="12322"/>
                  <a:pt x="213" y="12533"/>
                  <a:pt x="0" y="12625"/>
                </a:cubicBezTo>
                <a:cubicBezTo>
                  <a:pt x="213" y="12716"/>
                  <a:pt x="362" y="12927"/>
                  <a:pt x="362" y="13174"/>
                </a:cubicBezTo>
                <a:cubicBezTo>
                  <a:pt x="362" y="13420"/>
                  <a:pt x="213" y="13631"/>
                  <a:pt x="0" y="13722"/>
                </a:cubicBezTo>
                <a:cubicBezTo>
                  <a:pt x="213" y="13814"/>
                  <a:pt x="362" y="14025"/>
                  <a:pt x="362" y="14271"/>
                </a:cubicBezTo>
                <a:lnTo>
                  <a:pt x="2658" y="14271"/>
                </a:lnTo>
                <a:lnTo>
                  <a:pt x="2658" y="1"/>
                </a:lnTo>
                <a:lnTo>
                  <a:pt x="36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3135315"/>
      </p:ext>
    </p:extLst>
  </p:cSld>
  <p:clrMapOvr>
    <a:masterClrMapping/>
  </p:clrMapOvr>
  <p:transition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4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9172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407988"/>
            <a:ext cx="11255376" cy="787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199" y="2064774"/>
            <a:ext cx="11255376" cy="41121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8792305"/>
      </p:ext>
    </p:extLst>
  </p:cSld>
  <p:clrMapOvr>
    <a:masterClrMapping/>
  </p:clrMapOvr>
  <p:transition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4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9172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407988"/>
            <a:ext cx="11255375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199" y="2064774"/>
            <a:ext cx="11255375" cy="41121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4784442"/>
      </p:ext>
    </p:extLst>
  </p:cSld>
  <p:clrMapOvr>
    <a:masterClrMapping/>
  </p:clrMapOvr>
  <p:transition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53640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195200"/>
            <a:ext cx="53640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51B3B16-B452-7D36-21E0-55788FF58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D1D2A5E5-29B3-F744-079D-73F009491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34766DE8-591D-C865-8FA7-43D1335C6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9047414"/>
      </p:ext>
    </p:extLst>
  </p:cSld>
  <p:clrMapOvr>
    <a:masterClrMapping/>
  </p:clrMapOvr>
  <p:transition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35804"/>
            <a:ext cx="536400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935804"/>
            <a:ext cx="536400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3"/>
          </p:nvPr>
        </p:nvSpPr>
        <p:spPr>
          <a:xfrm>
            <a:off x="457200" y="1555784"/>
            <a:ext cx="5364163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4"/>
          </p:nvPr>
        </p:nvSpPr>
        <p:spPr>
          <a:xfrm>
            <a:off x="6174000" y="1555784"/>
            <a:ext cx="5364163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8D13360B-DCA3-8BBA-EA51-DF015B620D7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F7BF0AB-9D10-DBD9-837B-8BCBD0A4F9C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1EED2440-7EE2-B8D8-08B0-1B5904179B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9695992"/>
      </p:ext>
    </p:extLst>
  </p:cSld>
  <p:clrMapOvr>
    <a:masterClrMapping/>
  </p:clrMapOvr>
  <p:transition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lme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35804"/>
            <a:ext cx="361188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275582" y="1935804"/>
            <a:ext cx="361188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3"/>
          </p:nvPr>
        </p:nvSpPr>
        <p:spPr>
          <a:xfrm>
            <a:off x="457201" y="1555784"/>
            <a:ext cx="3611990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4"/>
          </p:nvPr>
        </p:nvSpPr>
        <p:spPr>
          <a:xfrm>
            <a:off x="4276483" y="1555784"/>
            <a:ext cx="3611990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8D13360B-DCA3-8BBA-EA51-DF015B620D7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F7BF0AB-9D10-DBD9-837B-8BCBD0A4F9C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1EED2440-7EE2-B8D8-08B0-1B5904179B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F4E86CE3-F6D0-8CDB-176F-D2AADCD1F7B0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8093964" y="1935804"/>
            <a:ext cx="361188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n paikkamerkki 9">
            <a:extLst>
              <a:ext uri="{FF2B5EF4-FFF2-40B4-BE49-F238E27FC236}">
                <a16:creationId xmlns:a16="http://schemas.microsoft.com/office/drawing/2014/main" id="{E0535BE0-C1F0-C324-1BFF-1905759AE1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95765" y="1555784"/>
            <a:ext cx="3611990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513623096"/>
      </p:ext>
    </p:extLst>
  </p:cSld>
  <p:clrMapOvr>
    <a:masterClrMapping/>
  </p:clrMapOvr>
  <p:transition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ja nosto 1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/>
        </p:nvSpPr>
        <p:spPr>
          <a:xfrm>
            <a:off x="7131050" y="0"/>
            <a:ext cx="50609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4154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595146688"/>
      </p:ext>
    </p:extLst>
  </p:cSld>
  <p:clrMapOvr>
    <a:masterClrMapping/>
  </p:clrMapOvr>
  <p:transition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ja nosto 1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/>
        </p:nvSpPr>
        <p:spPr>
          <a:xfrm>
            <a:off x="7131050" y="0"/>
            <a:ext cx="50609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4154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51734009"/>
      </p:ext>
    </p:extLst>
  </p:cSld>
  <p:clrMapOvr>
    <a:masterClrMapping/>
  </p:clrMapOvr>
  <p:transition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ja nosto 2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/>
        </p:nvSpPr>
        <p:spPr>
          <a:xfrm>
            <a:off x="-30895" y="0"/>
            <a:ext cx="50609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0" y="408562"/>
            <a:ext cx="6202200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334000" y="1195200"/>
            <a:ext cx="62022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3557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grpSp>
        <p:nvGrpSpPr>
          <p:cNvPr id="9" name="Ryhmä 6">
            <a:extLst>
              <a:ext uri="{FF2B5EF4-FFF2-40B4-BE49-F238E27FC236}">
                <a16:creationId xmlns:a16="http://schemas.microsoft.com/office/drawing/2014/main" id="{A9B50128-CF34-A51E-2D91-3E23DA8412F4}"/>
              </a:ext>
            </a:extLst>
          </p:cNvPr>
          <p:cNvGrpSpPr/>
          <p:nvPr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260078C-0861-F66E-A762-A7A96BB504A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B3505FAB-B1A8-F603-0095-7C75424D32DF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0C884E7-2A08-2184-05BD-CD0BCA9D4C8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D4425807-1E04-0AE3-C453-C7F34E6CF5F0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1089566E-CA47-627E-8CD1-4F5E7794135D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FCE52B2B-46D2-BD8F-CB3E-0C6DDA1E4B37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8F7DCFC6-3E48-80CC-217C-7F6D4B28481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D71BB1DE-116A-C284-5665-12AF287590FA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15CB2ED8-9AB0-5266-7805-5C14CD900A0F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CA1D1A15-8827-EC03-8622-223B2C1E9D2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6FE20CD2-1CFF-9FA1-8215-F13A903E7425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0629980"/>
      </p:ext>
    </p:extLst>
  </p:cSld>
  <p:clrMapOvr>
    <a:masterClrMapping/>
  </p:clrMapOvr>
  <p:transition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ja nosto 2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/>
        </p:nvSpPr>
        <p:spPr>
          <a:xfrm>
            <a:off x="-30895" y="0"/>
            <a:ext cx="50609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0" y="408562"/>
            <a:ext cx="6202200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334000" y="1195200"/>
            <a:ext cx="62022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3557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grpSp>
        <p:nvGrpSpPr>
          <p:cNvPr id="9" name="Ryhmä 6">
            <a:extLst>
              <a:ext uri="{FF2B5EF4-FFF2-40B4-BE49-F238E27FC236}">
                <a16:creationId xmlns:a16="http://schemas.microsoft.com/office/drawing/2014/main" id="{D3EAD445-4E6E-867D-8BE2-58F89BCFC046}"/>
              </a:ext>
            </a:extLst>
          </p:cNvPr>
          <p:cNvGrpSpPr/>
          <p:nvPr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E70B4CCB-0188-1C02-1C38-7A4CB0D28959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AAC7CFD-BC16-738B-F6A2-853BE47F1E12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1FD809D8-71CD-026D-DEEC-C0F089F0ACC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923CFF65-928F-4A54-5082-88066D385E7E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0B133405-5EFF-DAD5-8A06-F0168310B1A3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EC05BC28-3F9B-F22A-FAC1-0FEAE2B4E3A2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F25FE103-0762-6A85-F650-98F913C6CA9B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32884C1B-F1BA-CDF1-259A-8136B7298653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9303827D-03EF-D940-7DC2-A92C43C8A915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0DA0B547-6995-D0D9-0F22-BCA815A1A08C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700D22B2-9EF2-D0E2-473C-78E04FA31F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6389386"/>
      </p:ext>
    </p:extLst>
  </p:cSld>
  <p:clrMapOvr>
    <a:masterClrMapping/>
  </p:clrMapOvr>
  <p:transition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7131050" y="0"/>
            <a:ext cx="5060950" cy="6858000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619161"/>
      </p:ext>
    </p:extLst>
  </p:cSld>
  <p:clrMapOvr>
    <a:masterClrMapping/>
  </p:clrMapOvr>
  <p:transition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428642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EB0A409B-CC71-A678-9CC1-BAC80657E65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3C21606D-CD55-BF8C-24F7-63011D06DA6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19DB3711-305E-ED8A-B4B2-DCC487EB9C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0074527"/>
      </p:ext>
    </p:extLst>
  </p:cSld>
  <p:clrMapOvr>
    <a:masterClrMapping/>
  </p:clrMapOvr>
  <p:transition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lme kuva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54000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2587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2719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B50090C5-CDF3-B9C2-386F-D7F2FBA97C4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357F76F4-4E2F-D602-BA42-48B012126D5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D2D7170F-67D8-DC40-6A62-14286494A19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6222308"/>
      </p:ext>
    </p:extLst>
  </p:cSld>
  <p:clrMapOvr>
    <a:masterClrMapping/>
  </p:clrMapOvr>
  <p:transition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lme kuva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5428642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5428642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5428642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B8561FD2-B441-E1B6-5EB8-59EE25D379E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E3C0A8F6-2C41-0A6D-88B4-C3A097BCBF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0D99F287-B43D-29C6-EDEE-4B0B7FC980B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3633680"/>
      </p:ext>
    </p:extLst>
  </p:cSld>
  <p:clrMapOvr>
    <a:masterClrMapping/>
  </p:clrMapOvr>
  <p:transition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u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0" y="2714017"/>
            <a:ext cx="4046538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8132324" y="2714017"/>
            <a:ext cx="4059676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4046537" y="2714017"/>
            <a:ext cx="4085785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40CC2FA1-051A-F950-5D38-6D629C831B4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F5F32947-5219-1340-E521-63283C8DBCE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429216A-D5A2-0DD8-D9DB-2D462E5DCBD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5235797"/>
      </p:ext>
    </p:extLst>
  </p:cSld>
  <p:clrMapOvr>
    <a:masterClrMapping/>
  </p:clrMapOvr>
  <p:transition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3BF3612E-71AE-1CF4-9797-0F9B0110E6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38" y="5813425"/>
            <a:ext cx="1295400" cy="601663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 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1957962"/>
      </p:ext>
    </p:extLst>
  </p:cSld>
  <p:clrMapOvr>
    <a:masterClrMapping/>
  </p:clrMapOvr>
  <p:transition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äliotsikko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Ryhmä 8">
            <a:extLst>
              <a:ext uri="{FF2B5EF4-FFF2-40B4-BE49-F238E27FC236}">
                <a16:creationId xmlns:a16="http://schemas.microsoft.com/office/drawing/2014/main" id="{A449E7AF-119B-E7F5-9B21-D91A275A69B1}"/>
              </a:ext>
            </a:extLst>
          </p:cNvPr>
          <p:cNvGrpSpPr/>
          <p:nvPr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  <a:solidFill>
            <a:srgbClr val="FFFFFF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9D1ED1F-16D6-CB49-6C83-E0E762810DD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E898B45E-54F0-4B1E-BC7C-5736DF79EC26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5EA0ACC9-3DBA-79BC-81CC-46C75D7FD24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95F97948-B838-411F-9691-E3D10CF0B71B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C8017DA1-E261-26DC-A890-C0D8354EBBE7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6882629C-1B6E-7DC2-E6B7-9A4D77901367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18A59800-E4D0-A8B4-9BC1-3CECEC4153CF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84428F39-0DCA-37F3-A36F-0D56DBFB88AD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5BE787D9-72E1-D597-4DAC-EC7DF7650AD5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76E89D2F-F3A3-9665-5239-260BE9940E3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C0927AD3-5166-D5E3-1F26-F9EF464F8C52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10661515" cy="5136204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1FCB155C-5171-6BBA-B47E-671BA7C9A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16" name="Alatunnisteen paikkamerkki 4">
            <a:extLst>
              <a:ext uri="{FF2B5EF4-FFF2-40B4-BE49-F238E27FC236}">
                <a16:creationId xmlns:a16="http://schemas.microsoft.com/office/drawing/2014/main" id="{E613B0E1-1FAE-8660-05CD-376950F08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BFB54B4B-B940-E70E-2A81-E79A528B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7645900"/>
      </p:ext>
    </p:extLst>
  </p:cSld>
  <p:clrMapOvr>
    <a:masterClrMapping/>
  </p:clrMapOvr>
  <p:transition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äliotsikko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Ryhmä 8">
            <a:extLst>
              <a:ext uri="{FF2B5EF4-FFF2-40B4-BE49-F238E27FC236}">
                <a16:creationId xmlns:a16="http://schemas.microsoft.com/office/drawing/2014/main" id="{A449E7AF-119B-E7F5-9B21-D91A275A69B1}"/>
              </a:ext>
            </a:extLst>
          </p:cNvPr>
          <p:cNvGrpSpPr/>
          <p:nvPr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9D1ED1F-16D6-CB49-6C83-E0E762810DD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E898B45E-54F0-4B1E-BC7C-5736DF79EC26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5EA0ACC9-3DBA-79BC-81CC-46C75D7FD24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95F97948-B838-411F-9691-E3D10CF0B71B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C8017DA1-E261-26DC-A890-C0D8354EBBE7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6882629C-1B6E-7DC2-E6B7-9A4D77901367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18A59800-E4D0-A8B4-9BC1-3CECEC4153CF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84428F39-0DCA-37F3-A36F-0D56DBFB88AD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5BE787D9-72E1-D597-4DAC-EC7DF7650AD5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76E89D2F-F3A3-9665-5239-260BE9940E3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C0927AD3-5166-D5E3-1F26-F9EF464F8C52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10661515" cy="5136204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1FCB155C-5171-6BBA-B47E-671BA7C9A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16" name="Alatunnisteen paikkamerkki 4">
            <a:extLst>
              <a:ext uri="{FF2B5EF4-FFF2-40B4-BE49-F238E27FC236}">
                <a16:creationId xmlns:a16="http://schemas.microsoft.com/office/drawing/2014/main" id="{E613B0E1-1FAE-8660-05CD-376950F08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/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BFB54B4B-B940-E70E-2A81-E79A528B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0859492"/>
      </p:ext>
    </p:extLst>
  </p:cSld>
  <p:clrMapOvr>
    <a:masterClrMapping/>
  </p:clrMapOvr>
  <p:transition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2B7405D2-BA5E-D6EB-3A08-ACE09D6A1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63E2A379-A23E-7898-88E0-8B72DC1DE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BF6763AD-AD9C-CFD5-65B8-AB4E25BD7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776743"/>
      </p:ext>
    </p:extLst>
  </p:cSld>
  <p:clrMapOvr>
    <a:masterClrMapping/>
  </p:clrMapOvr>
  <p:transition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9954208"/>
      </p:ext>
    </p:extLst>
  </p:cSld>
  <p:clrMapOvr>
    <a:masterClrMapping/>
  </p:clrMapOvr>
  <p:transition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logo 1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  <p:grpSp>
        <p:nvGrpSpPr>
          <p:cNvPr id="17" name="Ryhmä 6">
            <a:extLst>
              <a:ext uri="{FF2B5EF4-FFF2-40B4-BE49-F238E27FC236}">
                <a16:creationId xmlns:a16="http://schemas.microsoft.com/office/drawing/2014/main" id="{C89E38F6-654C-0A9A-0314-9683CF3C2A96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4158101" y="2529000"/>
            <a:ext cx="3875798" cy="1800000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45EFE06-8587-01B6-389F-B85814C25FF4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EA08619-DE33-55BD-D8D1-64BDE0269B2B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B80BEA4-AC88-CF58-7B2E-E31F9AB3BF2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3235622-9BA0-633B-32C6-38DC8ABCB3DB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AF5CCF3-9517-91CD-4361-5CF8E1BC0234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4CB8ADC-4118-88F8-E575-100800AA3066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466A639-73E7-8467-FED0-E8412322F50F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F4E064E-2252-39DA-719C-CBE59363DFA0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0F90CB1-0642-BAE8-7F08-5F4A57E31ADA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8D60C904-2003-5ED7-48B5-4D66B3BE47C6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CA39B42-9BDC-4B8F-270B-F7F01615B28A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617563"/>
      </p:ext>
    </p:extLst>
  </p:cSld>
  <p:clrMapOvr>
    <a:masterClrMapping/>
  </p:clrMapOvr>
  <p:transition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logo 1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  <p:grpSp>
        <p:nvGrpSpPr>
          <p:cNvPr id="31" name="Ryhmä 6">
            <a:extLst>
              <a:ext uri="{FF2B5EF4-FFF2-40B4-BE49-F238E27FC236}">
                <a16:creationId xmlns:a16="http://schemas.microsoft.com/office/drawing/2014/main" id="{23E2042B-CCAC-B5BA-6E3B-74C0B0F77A04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4158101" y="2529000"/>
            <a:ext cx="3875798" cy="1800000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46E62C98-62FF-E705-E41E-A0BFAA98C6E0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43B0067-EF6A-9A04-72E0-513A5DC34068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E698F63-E142-C587-71F3-800B8FD18573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16BBFC87-67F6-EACF-2E0E-2F92454954DE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4F2872A8-0A11-3E05-42BD-C88F1131D5C5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DBA16CFF-469D-DA76-2D11-4AD9180AA368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2316D90-4249-8719-1EA5-FEE403C43AC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72671E4-B152-C23A-CC07-37C9734BAF8D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598AB8D6-57CA-51D4-5507-281AAB90379F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D7663AE4-B293-D567-F4E9-726404D3920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0496734A-F0AF-117C-0665-138D68053F8D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7065587"/>
      </p:ext>
    </p:extLst>
  </p:cSld>
  <p:clrMapOvr>
    <a:masterClrMapping/>
  </p:clrMapOvr>
  <p:transition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logo 2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  <p:grpSp>
        <p:nvGrpSpPr>
          <p:cNvPr id="5" name="Ryhmä 6">
            <a:extLst>
              <a:ext uri="{FF2B5EF4-FFF2-40B4-BE49-F238E27FC236}">
                <a16:creationId xmlns:a16="http://schemas.microsoft.com/office/drawing/2014/main" id="{BEA0207E-E0C7-9627-8BE0-DED37F03C063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5117FAB-6154-46DA-8BCB-244757482557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FA95E89-273E-4ECB-642B-D02F57C7212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207207-1522-23D4-1877-1EDDB3B38DE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F33889B-2E1F-CFBE-3200-A2163AA025A9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D9D4562-36C3-AFB5-461E-BDD15498F1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A9DB9FC-E9BE-264A-39DB-022D1E8D2760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120F5D0-86EB-AB47-C6B0-502EE7F8DC5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CEF7870-ADBF-95F4-DC47-9EBC245B87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04D01F9-A81E-ABF1-68C8-1F1CC835C1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B6D6FD7-95AD-4121-7286-0D6D2A74E199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CBEE671-42CC-A94C-180D-ECF6F28B213C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CBDC4C5E-636F-7553-997E-91F03D6B90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22506" y="2673000"/>
            <a:ext cx="3668824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91125"/>
      </p:ext>
    </p:extLst>
  </p:cSld>
  <p:clrMapOvr>
    <a:masterClrMapping/>
  </p:clrMapOvr>
  <p:transition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logo 2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  <p:grpSp>
        <p:nvGrpSpPr>
          <p:cNvPr id="22" name="Ryhmä 6">
            <a:extLst>
              <a:ext uri="{FF2B5EF4-FFF2-40B4-BE49-F238E27FC236}">
                <a16:creationId xmlns:a16="http://schemas.microsoft.com/office/drawing/2014/main" id="{B4A02466-8799-A08E-8CDF-450C74AE5323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6041AF8-6D68-54FE-DFDA-D4AEB0FD7B50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1AAE022-1CB1-C798-F8D2-BCD8F9A8A9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30FA7CD-6654-ACCD-3A18-4D869D8A191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7F90E82-D8E6-FDCE-698F-5AA7DD5A59D7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107827D-25E1-B772-0A3C-633CA054ED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3E75EDA-C8C7-7671-6645-BE0BA0336F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7C3D7A1-7B58-132B-341B-ABBEFE979AB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0529698-5D13-74AB-C734-5F07D19B3FC7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26D3114-4B5F-CFFD-4158-3204AA9D7659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7491A5F-9877-FC3B-46F7-08C74A51584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C4743C-B171-99A9-8CE8-8372F85DF3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E102A488-AE96-419E-7DC6-E2E2E14311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22506" y="2673000"/>
            <a:ext cx="3668824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455726"/>
      </p:ext>
    </p:extLst>
  </p:cSld>
  <p:clrMapOvr>
    <a:masterClrMapping/>
  </p:clrMapOvr>
  <p:transition>
    <p:fade/>
  </p:transition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Helsinki-logo 2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  <p:grpSp>
        <p:nvGrpSpPr>
          <p:cNvPr id="5" name="Ryhmä 6">
            <a:extLst>
              <a:ext uri="{FF2B5EF4-FFF2-40B4-BE49-F238E27FC236}">
                <a16:creationId xmlns:a16="http://schemas.microsoft.com/office/drawing/2014/main" id="{BEA0207E-E0C7-9627-8BE0-DED37F03C063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5117FAB-6154-46DA-8BCB-244757482557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FA95E89-273E-4ECB-642B-D02F57C7212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207207-1522-23D4-1877-1EDDB3B38DE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F33889B-2E1F-CFBE-3200-A2163AA025A9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D9D4562-36C3-AFB5-461E-BDD15498F1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A9DB9FC-E9BE-264A-39DB-022D1E8D2760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120F5D0-86EB-AB47-C6B0-502EE7F8DC5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CEF7870-ADBF-95F4-DC47-9EBC245B87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04D01F9-A81E-ABF1-68C8-1F1CC835C1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B6D6FD7-95AD-4121-7286-0D6D2A74E199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CBEE671-42CC-A94C-180D-ECF6F28B213C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18" name="Kuva 17">
            <a:extLst>
              <a:ext uri="{FF2B5EF4-FFF2-40B4-BE49-F238E27FC236}">
                <a16:creationId xmlns:a16="http://schemas.microsoft.com/office/drawing/2014/main" id="{AA8DDB3B-759C-29C0-2D91-AFDF03653A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21931" y="2672893"/>
            <a:ext cx="3223257" cy="135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892811"/>
      </p:ext>
    </p:extLst>
  </p:cSld>
  <p:clrMapOvr>
    <a:masterClrMapping/>
  </p:clrMapOvr>
  <p:transition>
    <p:fade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Helsinki-logo 2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  <p:grpSp>
        <p:nvGrpSpPr>
          <p:cNvPr id="22" name="Ryhmä 6">
            <a:extLst>
              <a:ext uri="{FF2B5EF4-FFF2-40B4-BE49-F238E27FC236}">
                <a16:creationId xmlns:a16="http://schemas.microsoft.com/office/drawing/2014/main" id="{B4A02466-8799-A08E-8CDF-450C74AE5323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6041AF8-6D68-54FE-DFDA-D4AEB0FD7B50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1AAE022-1CB1-C798-F8D2-BCD8F9A8A9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30FA7CD-6654-ACCD-3A18-4D869D8A191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7F90E82-D8E6-FDCE-698F-5AA7DD5A59D7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107827D-25E1-B772-0A3C-633CA054ED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3E75EDA-C8C7-7671-6645-BE0BA0336F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7C3D7A1-7B58-132B-341B-ABBEFE979AB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0529698-5D13-74AB-C734-5F07D19B3FC7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26D3114-4B5F-CFFD-4158-3204AA9D7659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7491A5F-9877-FC3B-46F7-08C74A51584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C4743C-B171-99A9-8CE8-8372F85DF3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6" name="Kuva 5">
            <a:extLst>
              <a:ext uri="{FF2B5EF4-FFF2-40B4-BE49-F238E27FC236}">
                <a16:creationId xmlns:a16="http://schemas.microsoft.com/office/drawing/2014/main" id="{CE96F188-E593-B298-1754-EB600A4D68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21932" y="2664184"/>
            <a:ext cx="3249382" cy="137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59374"/>
      </p:ext>
    </p:extLst>
  </p:cSld>
  <p:clrMapOvr>
    <a:masterClrMapping/>
  </p:clrMapOvr>
  <p:transition>
    <p:fade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C36190-79C3-C04F-5EAC-AFCA56DB4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36FB46B-24D9-6FB1-2397-6DACAD2BB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EFCD0A-4CD0-CE35-CC61-4F190AE9A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13F38C7-F240-4245-3FB3-0FDEE47BC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E58ADF2-F9B0-0D75-06C0-524ABA170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8199179"/>
      </p:ext>
    </p:extLst>
  </p:cSld>
  <p:clrMapOvr>
    <a:masterClrMapping/>
  </p:clrMapOvr>
  <p:transition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Ryhmä 14">
            <a:extLst>
              <a:ext uri="{FF2B5EF4-FFF2-40B4-BE49-F238E27FC236}">
                <a16:creationId xmlns:a16="http://schemas.microsoft.com/office/drawing/2014/main" id="{08BA2EA5-2B79-9F83-2C0A-32D1D23A0306}"/>
              </a:ext>
            </a:extLst>
          </p:cNvPr>
          <p:cNvGrpSpPr/>
          <p:nvPr userDrawn="1"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rgbClr val="FFFFFF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DECF699-0F59-4C70-780D-0726F3EB47FF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A553BA2-44C4-36D5-C711-54D2DF6D782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FBF79F4-0B9C-0E12-6B80-54A71E25C503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85E4A93-F7E6-CF83-4730-9DF460CEF953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B002569-7211-37ED-3EDB-29F32F08021F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494082C-A30D-FC66-9800-B4860BF2C827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1565A514-21EB-5185-2A89-F2F620D6D25D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8E403CB-B05E-23D3-B067-B13A9B2891DF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19D5BA25-A720-6FB8-41E8-A81DCAE20836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CB720FD-52F9-9E48-F7A5-09A881A96C2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0AB32075-0E33-73A1-E07F-1D00521F077E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1" y="2665378"/>
            <a:ext cx="10700427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5848921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1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Ryhmä 14">
            <a:extLst>
              <a:ext uri="{FF2B5EF4-FFF2-40B4-BE49-F238E27FC236}">
                <a16:creationId xmlns:a16="http://schemas.microsoft.com/office/drawing/2014/main" id="{08BA2EA5-2B79-9F83-2C0A-32D1D23A0306}"/>
              </a:ext>
            </a:extLst>
          </p:cNvPr>
          <p:cNvGrpSpPr/>
          <p:nvPr userDrawn="1"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DECF699-0F59-4C70-780D-0726F3EB47FF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A553BA2-44C4-36D5-C711-54D2DF6D782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FBF79F4-0B9C-0E12-6B80-54A71E25C503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85E4A93-F7E6-CF83-4730-9DF460CEF953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B002569-7211-37ED-3EDB-29F32F08021F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494082C-A30D-FC66-9800-B4860BF2C827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1565A514-21EB-5185-2A89-F2F620D6D25D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8E403CB-B05E-23D3-B067-B13A9B2891DF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19D5BA25-A720-6FB8-41E8-A81DCAE20836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CB720FD-52F9-9E48-F7A5-09A881A96C2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0AB32075-0E33-73A1-E07F-1D00521F077E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1" y="2665378"/>
            <a:ext cx="10700427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51526714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1DA350A2-1509-9C24-31CA-FF40B7078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12193588" cy="5572125"/>
          </a:xfrm>
          <a:custGeom>
            <a:avLst/>
            <a:gdLst>
              <a:gd name="T0" fmla="*/ 0 w 25400"/>
              <a:gd name="T1" fmla="*/ 2147483646 h 11590"/>
              <a:gd name="T2" fmla="*/ 2147483646 w 25400"/>
              <a:gd name="T3" fmla="*/ 2147483646 h 11590"/>
              <a:gd name="T4" fmla="*/ 2147483646 w 25400"/>
              <a:gd name="T5" fmla="*/ 2147483646 h 11590"/>
              <a:gd name="T6" fmla="*/ 2147483646 w 25400"/>
              <a:gd name="T7" fmla="*/ 2147483646 h 11590"/>
              <a:gd name="T8" fmla="*/ 2147483646 w 25400"/>
              <a:gd name="T9" fmla="*/ 2147483646 h 11590"/>
              <a:gd name="T10" fmla="*/ 2147483646 w 25400"/>
              <a:gd name="T11" fmla="*/ 2147483646 h 11590"/>
              <a:gd name="T12" fmla="*/ 2147483646 w 25400"/>
              <a:gd name="T13" fmla="*/ 2147483646 h 11590"/>
              <a:gd name="T14" fmla="*/ 2147483646 w 25400"/>
              <a:gd name="T15" fmla="*/ 2147483646 h 11590"/>
              <a:gd name="T16" fmla="*/ 2147483646 w 25400"/>
              <a:gd name="T17" fmla="*/ 2147483646 h 11590"/>
              <a:gd name="T18" fmla="*/ 2147483646 w 25400"/>
              <a:gd name="T19" fmla="*/ 2147483646 h 11590"/>
              <a:gd name="T20" fmla="*/ 2147483646 w 25400"/>
              <a:gd name="T21" fmla="*/ 2147483646 h 11590"/>
              <a:gd name="T22" fmla="*/ 2147483646 w 25400"/>
              <a:gd name="T23" fmla="*/ 0 h 11590"/>
              <a:gd name="T24" fmla="*/ 0 w 25400"/>
              <a:gd name="T25" fmla="*/ 0 h 11590"/>
              <a:gd name="T26" fmla="*/ 0 w 25400"/>
              <a:gd name="T27" fmla="*/ 2147483646 h 115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5400" h="11590">
                <a:moveTo>
                  <a:pt x="0" y="9914"/>
                </a:moveTo>
                <a:cubicBezTo>
                  <a:pt x="1140" y="9914"/>
                  <a:pt x="2118" y="10605"/>
                  <a:pt x="2540" y="11590"/>
                </a:cubicBezTo>
                <a:cubicBezTo>
                  <a:pt x="2962" y="10605"/>
                  <a:pt x="3940" y="9914"/>
                  <a:pt x="5080" y="9914"/>
                </a:cubicBezTo>
                <a:cubicBezTo>
                  <a:pt x="6220" y="9914"/>
                  <a:pt x="7198" y="10605"/>
                  <a:pt x="7620" y="11590"/>
                </a:cubicBezTo>
                <a:cubicBezTo>
                  <a:pt x="8042" y="10605"/>
                  <a:pt x="9020" y="9914"/>
                  <a:pt x="10160" y="9914"/>
                </a:cubicBezTo>
                <a:cubicBezTo>
                  <a:pt x="11300" y="9914"/>
                  <a:pt x="12278" y="10605"/>
                  <a:pt x="12700" y="11590"/>
                </a:cubicBezTo>
                <a:cubicBezTo>
                  <a:pt x="13122" y="10605"/>
                  <a:pt x="14100" y="9914"/>
                  <a:pt x="15240" y="9914"/>
                </a:cubicBezTo>
                <a:cubicBezTo>
                  <a:pt x="16380" y="9914"/>
                  <a:pt x="17358" y="10605"/>
                  <a:pt x="17780" y="11590"/>
                </a:cubicBezTo>
                <a:cubicBezTo>
                  <a:pt x="18202" y="10605"/>
                  <a:pt x="19180" y="9914"/>
                  <a:pt x="20320" y="9914"/>
                </a:cubicBezTo>
                <a:cubicBezTo>
                  <a:pt x="21460" y="9914"/>
                  <a:pt x="22438" y="10605"/>
                  <a:pt x="22860" y="11590"/>
                </a:cubicBezTo>
                <a:cubicBezTo>
                  <a:pt x="23282" y="10605"/>
                  <a:pt x="24260" y="9914"/>
                  <a:pt x="25400" y="9914"/>
                </a:cubicBezTo>
                <a:lnTo>
                  <a:pt x="25400" y="0"/>
                </a:lnTo>
                <a:lnTo>
                  <a:pt x="0" y="0"/>
                </a:lnTo>
                <a:lnTo>
                  <a:pt x="0" y="99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32" name="Ryhmä 14">
            <a:extLst>
              <a:ext uri="{FF2B5EF4-FFF2-40B4-BE49-F238E27FC236}">
                <a16:creationId xmlns:a16="http://schemas.microsoft.com/office/drawing/2014/main" id="{1D3FFB72-9532-5170-F67B-2EDC05A04786}"/>
              </a:ext>
            </a:extLst>
          </p:cNvPr>
          <p:cNvGrpSpPr/>
          <p:nvPr userDrawn="1"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9542844-484B-06EF-9A02-4118C4B67936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75E9EE69-4F8D-B4D8-5E7C-15B51AFC57BE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360539C-09D3-EC35-6EC0-2D5BE447BAFD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65A7927C-4A99-7512-9AE2-B8D0EA4070CA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35C1753-0434-646E-F79A-DD19DD98C8C4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EEAB442-E6FC-FDE5-6C32-B7187D27003D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9" name="Rectangle 11">
              <a:extLst>
                <a:ext uri="{FF2B5EF4-FFF2-40B4-BE49-F238E27FC236}">
                  <a16:creationId xmlns:a16="http://schemas.microsoft.com/office/drawing/2014/main" id="{3A2A77D0-63D6-0EB5-7F46-8875702781E8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FFFFD8A-080C-F4E3-6117-D78EB7A59EC1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60963370-6462-17A3-B256-BDF073BEC2D3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3D18D4C-ACAE-147F-8724-E5E69FCACD0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38BD7046-4616-B5BB-493D-6DC3105AE68D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805339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2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6CB30903-DB10-4ABB-FC97-F9F234215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12193588" cy="5572125"/>
          </a:xfrm>
          <a:custGeom>
            <a:avLst/>
            <a:gdLst>
              <a:gd name="T0" fmla="*/ 0 w 25400"/>
              <a:gd name="T1" fmla="*/ 2147483646 h 11590"/>
              <a:gd name="T2" fmla="*/ 2147483646 w 25400"/>
              <a:gd name="T3" fmla="*/ 2147483646 h 11590"/>
              <a:gd name="T4" fmla="*/ 2147483646 w 25400"/>
              <a:gd name="T5" fmla="*/ 2147483646 h 11590"/>
              <a:gd name="T6" fmla="*/ 2147483646 w 25400"/>
              <a:gd name="T7" fmla="*/ 2147483646 h 11590"/>
              <a:gd name="T8" fmla="*/ 2147483646 w 25400"/>
              <a:gd name="T9" fmla="*/ 2147483646 h 11590"/>
              <a:gd name="T10" fmla="*/ 2147483646 w 25400"/>
              <a:gd name="T11" fmla="*/ 2147483646 h 11590"/>
              <a:gd name="T12" fmla="*/ 2147483646 w 25400"/>
              <a:gd name="T13" fmla="*/ 2147483646 h 11590"/>
              <a:gd name="T14" fmla="*/ 2147483646 w 25400"/>
              <a:gd name="T15" fmla="*/ 2147483646 h 11590"/>
              <a:gd name="T16" fmla="*/ 2147483646 w 25400"/>
              <a:gd name="T17" fmla="*/ 2147483646 h 11590"/>
              <a:gd name="T18" fmla="*/ 2147483646 w 25400"/>
              <a:gd name="T19" fmla="*/ 2147483646 h 11590"/>
              <a:gd name="T20" fmla="*/ 2147483646 w 25400"/>
              <a:gd name="T21" fmla="*/ 2147483646 h 11590"/>
              <a:gd name="T22" fmla="*/ 2147483646 w 25400"/>
              <a:gd name="T23" fmla="*/ 0 h 11590"/>
              <a:gd name="T24" fmla="*/ 0 w 25400"/>
              <a:gd name="T25" fmla="*/ 0 h 11590"/>
              <a:gd name="T26" fmla="*/ 0 w 25400"/>
              <a:gd name="T27" fmla="*/ 2147483646 h 115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5400" h="11590">
                <a:moveTo>
                  <a:pt x="0" y="9914"/>
                </a:moveTo>
                <a:cubicBezTo>
                  <a:pt x="1140" y="9914"/>
                  <a:pt x="2118" y="10605"/>
                  <a:pt x="2540" y="11590"/>
                </a:cubicBezTo>
                <a:cubicBezTo>
                  <a:pt x="2962" y="10605"/>
                  <a:pt x="3940" y="9914"/>
                  <a:pt x="5080" y="9914"/>
                </a:cubicBezTo>
                <a:cubicBezTo>
                  <a:pt x="6220" y="9914"/>
                  <a:pt x="7198" y="10605"/>
                  <a:pt x="7620" y="11590"/>
                </a:cubicBezTo>
                <a:cubicBezTo>
                  <a:pt x="8042" y="10605"/>
                  <a:pt x="9020" y="9914"/>
                  <a:pt x="10160" y="9914"/>
                </a:cubicBezTo>
                <a:cubicBezTo>
                  <a:pt x="11300" y="9914"/>
                  <a:pt x="12278" y="10605"/>
                  <a:pt x="12700" y="11590"/>
                </a:cubicBezTo>
                <a:cubicBezTo>
                  <a:pt x="13122" y="10605"/>
                  <a:pt x="14100" y="9914"/>
                  <a:pt x="15240" y="9914"/>
                </a:cubicBezTo>
                <a:cubicBezTo>
                  <a:pt x="16380" y="9914"/>
                  <a:pt x="17358" y="10605"/>
                  <a:pt x="17780" y="11590"/>
                </a:cubicBezTo>
                <a:cubicBezTo>
                  <a:pt x="18202" y="10605"/>
                  <a:pt x="19180" y="9914"/>
                  <a:pt x="20320" y="9914"/>
                </a:cubicBezTo>
                <a:cubicBezTo>
                  <a:pt x="21460" y="9914"/>
                  <a:pt x="22438" y="10605"/>
                  <a:pt x="22860" y="11590"/>
                </a:cubicBezTo>
                <a:cubicBezTo>
                  <a:pt x="23282" y="10605"/>
                  <a:pt x="24260" y="9914"/>
                  <a:pt x="25400" y="9914"/>
                </a:cubicBezTo>
                <a:lnTo>
                  <a:pt x="25400" y="0"/>
                </a:lnTo>
                <a:lnTo>
                  <a:pt x="0" y="0"/>
                </a:lnTo>
                <a:lnTo>
                  <a:pt x="0" y="99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10709478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32" name="Ryhmä 14">
            <a:extLst>
              <a:ext uri="{FF2B5EF4-FFF2-40B4-BE49-F238E27FC236}">
                <a16:creationId xmlns:a16="http://schemas.microsoft.com/office/drawing/2014/main" id="{1D3FFB72-9532-5170-F67B-2EDC05A04786}"/>
              </a:ext>
            </a:extLst>
          </p:cNvPr>
          <p:cNvGrpSpPr/>
          <p:nvPr userDrawn="1"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9542844-484B-06EF-9A02-4118C4B67936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75E9EE69-4F8D-B4D8-5E7C-15B51AFC57BE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360539C-09D3-EC35-6EC0-2D5BE447BAFD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65A7927C-4A99-7512-9AE2-B8D0EA4070CA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35C1753-0434-646E-F79A-DD19DD98C8C4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EEAB442-E6FC-FDE5-6C32-B7187D27003D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9" name="Rectangle 11">
              <a:extLst>
                <a:ext uri="{FF2B5EF4-FFF2-40B4-BE49-F238E27FC236}">
                  <a16:creationId xmlns:a16="http://schemas.microsoft.com/office/drawing/2014/main" id="{3A2A77D0-63D6-0EB5-7F46-8875702781E8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FFFFD8A-080C-F4E3-6117-D78EB7A59EC1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60963370-6462-17A3-B256-BDF073BEC2D3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83D18D4C-ACAE-147F-8724-E5E69FCACD0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38BD7046-4616-B5BB-493D-6DC3105AE68D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3271009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>
            <a:extLst>
              <a:ext uri="{FF2B5EF4-FFF2-40B4-BE49-F238E27FC236}">
                <a16:creationId xmlns:a16="http://schemas.microsoft.com/office/drawing/2014/main" id="{E4E037A7-D291-766D-D512-76AAFE3D7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9678988" cy="6858000"/>
          </a:xfrm>
          <a:custGeom>
            <a:avLst/>
            <a:gdLst>
              <a:gd name="T0" fmla="*/ 0 w 20142"/>
              <a:gd name="T1" fmla="*/ 0 h 14300"/>
              <a:gd name="T2" fmla="*/ 0 w 20142"/>
              <a:gd name="T3" fmla="*/ 2147483646 h 14300"/>
              <a:gd name="T4" fmla="*/ 2147483646 w 20142"/>
              <a:gd name="T5" fmla="*/ 2147483646 h 14300"/>
              <a:gd name="T6" fmla="*/ 2147483646 w 20142"/>
              <a:gd name="T7" fmla="*/ 2147483646 h 14300"/>
              <a:gd name="T8" fmla="*/ 2147483646 w 20142"/>
              <a:gd name="T9" fmla="*/ 2147483646 h 14300"/>
              <a:gd name="T10" fmla="*/ 2147483646 w 20142"/>
              <a:gd name="T11" fmla="*/ 2147483646 h 14300"/>
              <a:gd name="T12" fmla="*/ 2147483646 w 20142"/>
              <a:gd name="T13" fmla="*/ 2147483646 h 14300"/>
              <a:gd name="T14" fmla="*/ 2147483646 w 20142"/>
              <a:gd name="T15" fmla="*/ 2147483646 h 14300"/>
              <a:gd name="T16" fmla="*/ 2147483646 w 20142"/>
              <a:gd name="T17" fmla="*/ 2147483646 h 14300"/>
              <a:gd name="T18" fmla="*/ 2147483646 w 20142"/>
              <a:gd name="T19" fmla="*/ 2147483646 h 14300"/>
              <a:gd name="T20" fmla="*/ 2147483646 w 20142"/>
              <a:gd name="T21" fmla="*/ 0 h 14300"/>
              <a:gd name="T22" fmla="*/ 0 w 20142"/>
              <a:gd name="T23" fmla="*/ 0 h 143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0142" h="14300">
                <a:moveTo>
                  <a:pt x="0" y="0"/>
                </a:moveTo>
                <a:lnTo>
                  <a:pt x="0" y="14300"/>
                </a:lnTo>
                <a:cubicBezTo>
                  <a:pt x="6714" y="14300"/>
                  <a:pt x="13428" y="14300"/>
                  <a:pt x="20141" y="14300"/>
                </a:cubicBezTo>
                <a:cubicBezTo>
                  <a:pt x="20136" y="13500"/>
                  <a:pt x="19649" y="12814"/>
                  <a:pt x="18957" y="12518"/>
                </a:cubicBezTo>
                <a:cubicBezTo>
                  <a:pt x="19653" y="12219"/>
                  <a:pt x="20142" y="11528"/>
                  <a:pt x="20142" y="10722"/>
                </a:cubicBezTo>
                <a:cubicBezTo>
                  <a:pt x="20142" y="9916"/>
                  <a:pt x="19653" y="9225"/>
                  <a:pt x="18957" y="8926"/>
                </a:cubicBezTo>
                <a:cubicBezTo>
                  <a:pt x="19653" y="8628"/>
                  <a:pt x="20142" y="7937"/>
                  <a:pt x="20142" y="7131"/>
                </a:cubicBezTo>
                <a:cubicBezTo>
                  <a:pt x="20142" y="6325"/>
                  <a:pt x="19653" y="5634"/>
                  <a:pt x="18957" y="5335"/>
                </a:cubicBezTo>
                <a:cubicBezTo>
                  <a:pt x="19653" y="5037"/>
                  <a:pt x="20142" y="4345"/>
                  <a:pt x="20142" y="3540"/>
                </a:cubicBezTo>
                <a:cubicBezTo>
                  <a:pt x="20142" y="2734"/>
                  <a:pt x="19653" y="2042"/>
                  <a:pt x="18957" y="1744"/>
                </a:cubicBezTo>
                <a:cubicBezTo>
                  <a:pt x="19638" y="1452"/>
                  <a:pt x="20120" y="784"/>
                  <a:pt x="20141" y="0"/>
                </a:cubicBezTo>
                <a:cubicBezTo>
                  <a:pt x="13427" y="0"/>
                  <a:pt x="6714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grpSp>
        <p:nvGrpSpPr>
          <p:cNvPr id="4" name="Ryhmä 14">
            <a:extLst>
              <a:ext uri="{FF2B5EF4-FFF2-40B4-BE49-F238E27FC236}">
                <a16:creationId xmlns:a16="http://schemas.microsoft.com/office/drawing/2014/main" id="{969F0299-8BFF-DEF3-805F-8E944ACE3F02}"/>
              </a:ext>
            </a:extLst>
          </p:cNvPr>
          <p:cNvGrpSpPr/>
          <p:nvPr userDrawn="1"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rgbClr val="FFFFFF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EDA6DBD-CBA8-7091-9F18-D98F3CDA1E73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617EE37-CB14-79BB-1FEA-E2E778FBCD95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AC73DA-9471-080C-BB06-FFB74602C63A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78725C9-BAE2-81CB-5F3D-62F572261592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B2E3C6C-AB1E-FD2C-457A-0F672C258B80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90375DD-A8E2-7CF9-30E0-D0F85CD425A9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6EEF7E60-C9C9-2A90-1EA7-1C74ED6A1A0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1F23A22-F873-6BFB-5B2F-894D4F855BC0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4BE53DC-9F77-DD5F-846A-9722D1E8247D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F37EF44-D190-121E-6523-75AAB4FEF62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162D63A-9227-3A1D-4471-99F6CB168018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2" y="457200"/>
            <a:ext cx="8568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3" y="2665378"/>
            <a:ext cx="8529090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45187514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3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26413521-B08F-5620-B127-050A0D8B6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9678988" cy="6858000"/>
          </a:xfrm>
          <a:custGeom>
            <a:avLst/>
            <a:gdLst>
              <a:gd name="T0" fmla="*/ 0 w 20142"/>
              <a:gd name="T1" fmla="*/ 0 h 14300"/>
              <a:gd name="T2" fmla="*/ 0 w 20142"/>
              <a:gd name="T3" fmla="*/ 2147483646 h 14300"/>
              <a:gd name="T4" fmla="*/ 2147483646 w 20142"/>
              <a:gd name="T5" fmla="*/ 2147483646 h 14300"/>
              <a:gd name="T6" fmla="*/ 2147483646 w 20142"/>
              <a:gd name="T7" fmla="*/ 2147483646 h 14300"/>
              <a:gd name="T8" fmla="*/ 2147483646 w 20142"/>
              <a:gd name="T9" fmla="*/ 2147483646 h 14300"/>
              <a:gd name="T10" fmla="*/ 2147483646 w 20142"/>
              <a:gd name="T11" fmla="*/ 2147483646 h 14300"/>
              <a:gd name="T12" fmla="*/ 2147483646 w 20142"/>
              <a:gd name="T13" fmla="*/ 2147483646 h 14300"/>
              <a:gd name="T14" fmla="*/ 2147483646 w 20142"/>
              <a:gd name="T15" fmla="*/ 2147483646 h 14300"/>
              <a:gd name="T16" fmla="*/ 2147483646 w 20142"/>
              <a:gd name="T17" fmla="*/ 2147483646 h 14300"/>
              <a:gd name="T18" fmla="*/ 2147483646 w 20142"/>
              <a:gd name="T19" fmla="*/ 2147483646 h 14300"/>
              <a:gd name="T20" fmla="*/ 2147483646 w 20142"/>
              <a:gd name="T21" fmla="*/ 0 h 14300"/>
              <a:gd name="T22" fmla="*/ 0 w 20142"/>
              <a:gd name="T23" fmla="*/ 0 h 143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0142" h="14300">
                <a:moveTo>
                  <a:pt x="0" y="0"/>
                </a:moveTo>
                <a:lnTo>
                  <a:pt x="0" y="14300"/>
                </a:lnTo>
                <a:cubicBezTo>
                  <a:pt x="6714" y="14300"/>
                  <a:pt x="13428" y="14300"/>
                  <a:pt x="20141" y="14300"/>
                </a:cubicBezTo>
                <a:cubicBezTo>
                  <a:pt x="20136" y="13500"/>
                  <a:pt x="19649" y="12814"/>
                  <a:pt x="18957" y="12518"/>
                </a:cubicBezTo>
                <a:cubicBezTo>
                  <a:pt x="19653" y="12219"/>
                  <a:pt x="20142" y="11528"/>
                  <a:pt x="20142" y="10722"/>
                </a:cubicBezTo>
                <a:cubicBezTo>
                  <a:pt x="20142" y="9916"/>
                  <a:pt x="19653" y="9225"/>
                  <a:pt x="18957" y="8926"/>
                </a:cubicBezTo>
                <a:cubicBezTo>
                  <a:pt x="19653" y="8628"/>
                  <a:pt x="20142" y="7937"/>
                  <a:pt x="20142" y="7131"/>
                </a:cubicBezTo>
                <a:cubicBezTo>
                  <a:pt x="20142" y="6325"/>
                  <a:pt x="19653" y="5634"/>
                  <a:pt x="18957" y="5335"/>
                </a:cubicBezTo>
                <a:cubicBezTo>
                  <a:pt x="19653" y="5037"/>
                  <a:pt x="20142" y="4345"/>
                  <a:pt x="20142" y="3540"/>
                </a:cubicBezTo>
                <a:cubicBezTo>
                  <a:pt x="20142" y="2734"/>
                  <a:pt x="19653" y="2042"/>
                  <a:pt x="18957" y="1744"/>
                </a:cubicBezTo>
                <a:cubicBezTo>
                  <a:pt x="19638" y="1452"/>
                  <a:pt x="20120" y="784"/>
                  <a:pt x="20141" y="0"/>
                </a:cubicBezTo>
                <a:cubicBezTo>
                  <a:pt x="13427" y="0"/>
                  <a:pt x="6714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grpSp>
        <p:nvGrpSpPr>
          <p:cNvPr id="4" name="Ryhmä 14">
            <a:extLst>
              <a:ext uri="{FF2B5EF4-FFF2-40B4-BE49-F238E27FC236}">
                <a16:creationId xmlns:a16="http://schemas.microsoft.com/office/drawing/2014/main" id="{969F0299-8BFF-DEF3-805F-8E944ACE3F02}"/>
              </a:ext>
            </a:extLst>
          </p:cNvPr>
          <p:cNvGrpSpPr/>
          <p:nvPr userDrawn="1"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EDA6DBD-CBA8-7091-9F18-D98F3CDA1E73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617EE37-CB14-79BB-1FEA-E2E778FBCD95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AC73DA-9471-080C-BB06-FFB74602C63A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78725C9-BAE2-81CB-5F3D-62F572261592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B2E3C6C-AB1E-FD2C-457A-0F672C258B80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90375DD-A8E2-7CF9-30E0-D0F85CD425A9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6EEF7E60-C9C9-2A90-1EA7-1C74ED6A1A0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1F23A22-F873-6BFB-5B2F-894D4F855BC0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4BE53DC-9F77-DD5F-846A-9722D1E8247D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F37EF44-D190-121E-6523-75AAB4FEF62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162D63A-9227-3A1D-4471-99F6CB168018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2" y="457200"/>
            <a:ext cx="8568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2665378"/>
            <a:ext cx="8529090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69509171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4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2012CF19-3104-886F-27BC-E0B906088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white">
          <a:xfrm>
            <a:off x="0" y="0"/>
            <a:ext cx="7305675" cy="6858000"/>
          </a:xfrm>
          <a:custGeom>
            <a:avLst/>
            <a:gdLst>
              <a:gd name="T0" fmla="*/ 2147483646 w 15203"/>
              <a:gd name="T1" fmla="*/ 2147483646 h 14300"/>
              <a:gd name="T2" fmla="*/ 2147483646 w 15203"/>
              <a:gd name="T3" fmla="*/ 2147483646 h 14300"/>
              <a:gd name="T4" fmla="*/ 2147483646 w 15203"/>
              <a:gd name="T5" fmla="*/ 2147483646 h 14300"/>
              <a:gd name="T6" fmla="*/ 2147483646 w 15203"/>
              <a:gd name="T7" fmla="*/ 2147483646 h 14300"/>
              <a:gd name="T8" fmla="*/ 2147483646 w 15203"/>
              <a:gd name="T9" fmla="*/ 2147483646 h 14300"/>
              <a:gd name="T10" fmla="*/ 2147483646 w 15203"/>
              <a:gd name="T11" fmla="*/ 2147483646 h 14300"/>
              <a:gd name="T12" fmla="*/ 2147483646 w 15203"/>
              <a:gd name="T13" fmla="*/ 2147483646 h 14300"/>
              <a:gd name="T14" fmla="*/ 2147483646 w 15203"/>
              <a:gd name="T15" fmla="*/ 2147483646 h 14300"/>
              <a:gd name="T16" fmla="*/ 2147483646 w 15203"/>
              <a:gd name="T17" fmla="*/ 0 h 14300"/>
              <a:gd name="T18" fmla="*/ 0 w 15203"/>
              <a:gd name="T19" fmla="*/ 0 h 14300"/>
              <a:gd name="T20" fmla="*/ 0 w 15203"/>
              <a:gd name="T21" fmla="*/ 2147483646 h 14300"/>
              <a:gd name="T22" fmla="*/ 0 w 15203"/>
              <a:gd name="T23" fmla="*/ 2147483646 h 14300"/>
              <a:gd name="T24" fmla="*/ 2147483646 w 15203"/>
              <a:gd name="T25" fmla="*/ 2147483646 h 143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5203" h="14300">
                <a:moveTo>
                  <a:pt x="15203" y="14300"/>
                </a:moveTo>
                <a:cubicBezTo>
                  <a:pt x="15197" y="13500"/>
                  <a:pt x="14711" y="12814"/>
                  <a:pt x="14018" y="12518"/>
                </a:cubicBezTo>
                <a:cubicBezTo>
                  <a:pt x="14714" y="12219"/>
                  <a:pt x="15203" y="11528"/>
                  <a:pt x="15203" y="10722"/>
                </a:cubicBezTo>
                <a:cubicBezTo>
                  <a:pt x="15203" y="9916"/>
                  <a:pt x="14714" y="9225"/>
                  <a:pt x="14018" y="8926"/>
                </a:cubicBezTo>
                <a:cubicBezTo>
                  <a:pt x="14714" y="8628"/>
                  <a:pt x="15203" y="7937"/>
                  <a:pt x="15203" y="7131"/>
                </a:cubicBezTo>
                <a:cubicBezTo>
                  <a:pt x="15203" y="6325"/>
                  <a:pt x="14714" y="5634"/>
                  <a:pt x="14018" y="5335"/>
                </a:cubicBezTo>
                <a:cubicBezTo>
                  <a:pt x="14714" y="5037"/>
                  <a:pt x="15203" y="4345"/>
                  <a:pt x="15203" y="3540"/>
                </a:cubicBezTo>
                <a:cubicBezTo>
                  <a:pt x="15203" y="2734"/>
                  <a:pt x="14714" y="2042"/>
                  <a:pt x="14018" y="1744"/>
                </a:cubicBezTo>
                <a:cubicBezTo>
                  <a:pt x="14699" y="1452"/>
                  <a:pt x="15182" y="784"/>
                  <a:pt x="15202" y="0"/>
                </a:cubicBezTo>
                <a:lnTo>
                  <a:pt x="0" y="0"/>
                </a:lnTo>
                <a:lnTo>
                  <a:pt x="0" y="3271"/>
                </a:lnTo>
                <a:lnTo>
                  <a:pt x="0" y="14300"/>
                </a:lnTo>
                <a:lnTo>
                  <a:pt x="15203" y="14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grpSp>
        <p:nvGrpSpPr>
          <p:cNvPr id="4" name="Ryhmä 14">
            <a:extLst>
              <a:ext uri="{FF2B5EF4-FFF2-40B4-BE49-F238E27FC236}">
                <a16:creationId xmlns:a16="http://schemas.microsoft.com/office/drawing/2014/main" id="{145B9A36-61C0-FC21-2F98-75B4FC6582CA}"/>
              </a:ext>
            </a:extLst>
          </p:cNvPr>
          <p:cNvGrpSpPr/>
          <p:nvPr userDrawn="1"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rgbClr val="FFFFFF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BB6B28B2-C1D3-92D5-5507-F0FCE00377A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B9553FD-B1CC-0F00-31E8-8B8EB55D9B3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0A108D6-3D8E-867D-68CD-8F63FAECACCE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75BDE9C-3AEC-2457-9AEC-DC9FEF749D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68CD346-D082-56CD-FAAC-E189DE944C28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9BC119D-7C04-8A94-226E-AD1FCAFB70AA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D078FF1B-195A-3367-D370-D0A760351638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11BD97D-1120-C654-72DC-3497B49314E6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B2132AB-ECAF-B3ED-D7E3-6C29F6C20592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6212BA2-96A6-C13E-1004-93E1D2C410C4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F739E7-BFF0-D221-9D25-FD9107C00417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6192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3204636"/>
            <a:ext cx="6192000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5363940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4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2DF6FFEB-3BA8-86CB-0C29-2E399DEA07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white">
          <a:xfrm>
            <a:off x="0" y="0"/>
            <a:ext cx="7305675" cy="6858000"/>
          </a:xfrm>
          <a:custGeom>
            <a:avLst/>
            <a:gdLst>
              <a:gd name="T0" fmla="*/ 2147483646 w 15203"/>
              <a:gd name="T1" fmla="*/ 2147483646 h 14300"/>
              <a:gd name="T2" fmla="*/ 2147483646 w 15203"/>
              <a:gd name="T3" fmla="*/ 2147483646 h 14300"/>
              <a:gd name="T4" fmla="*/ 2147483646 w 15203"/>
              <a:gd name="T5" fmla="*/ 2147483646 h 14300"/>
              <a:gd name="T6" fmla="*/ 2147483646 w 15203"/>
              <a:gd name="T7" fmla="*/ 2147483646 h 14300"/>
              <a:gd name="T8" fmla="*/ 2147483646 w 15203"/>
              <a:gd name="T9" fmla="*/ 2147483646 h 14300"/>
              <a:gd name="T10" fmla="*/ 2147483646 w 15203"/>
              <a:gd name="T11" fmla="*/ 2147483646 h 14300"/>
              <a:gd name="T12" fmla="*/ 2147483646 w 15203"/>
              <a:gd name="T13" fmla="*/ 2147483646 h 14300"/>
              <a:gd name="T14" fmla="*/ 2147483646 w 15203"/>
              <a:gd name="T15" fmla="*/ 2147483646 h 14300"/>
              <a:gd name="T16" fmla="*/ 2147483646 w 15203"/>
              <a:gd name="T17" fmla="*/ 0 h 14300"/>
              <a:gd name="T18" fmla="*/ 0 w 15203"/>
              <a:gd name="T19" fmla="*/ 0 h 14300"/>
              <a:gd name="T20" fmla="*/ 0 w 15203"/>
              <a:gd name="T21" fmla="*/ 2147483646 h 14300"/>
              <a:gd name="T22" fmla="*/ 0 w 15203"/>
              <a:gd name="T23" fmla="*/ 2147483646 h 14300"/>
              <a:gd name="T24" fmla="*/ 2147483646 w 15203"/>
              <a:gd name="T25" fmla="*/ 2147483646 h 143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5203" h="14300">
                <a:moveTo>
                  <a:pt x="15203" y="14300"/>
                </a:moveTo>
                <a:cubicBezTo>
                  <a:pt x="15197" y="13500"/>
                  <a:pt x="14711" y="12814"/>
                  <a:pt x="14018" y="12518"/>
                </a:cubicBezTo>
                <a:cubicBezTo>
                  <a:pt x="14714" y="12219"/>
                  <a:pt x="15203" y="11528"/>
                  <a:pt x="15203" y="10722"/>
                </a:cubicBezTo>
                <a:cubicBezTo>
                  <a:pt x="15203" y="9916"/>
                  <a:pt x="14714" y="9225"/>
                  <a:pt x="14018" y="8926"/>
                </a:cubicBezTo>
                <a:cubicBezTo>
                  <a:pt x="14714" y="8628"/>
                  <a:pt x="15203" y="7937"/>
                  <a:pt x="15203" y="7131"/>
                </a:cubicBezTo>
                <a:cubicBezTo>
                  <a:pt x="15203" y="6325"/>
                  <a:pt x="14714" y="5634"/>
                  <a:pt x="14018" y="5335"/>
                </a:cubicBezTo>
                <a:cubicBezTo>
                  <a:pt x="14714" y="5037"/>
                  <a:pt x="15203" y="4345"/>
                  <a:pt x="15203" y="3540"/>
                </a:cubicBezTo>
                <a:cubicBezTo>
                  <a:pt x="15203" y="2734"/>
                  <a:pt x="14714" y="2042"/>
                  <a:pt x="14018" y="1744"/>
                </a:cubicBezTo>
                <a:cubicBezTo>
                  <a:pt x="14699" y="1452"/>
                  <a:pt x="15182" y="784"/>
                  <a:pt x="15202" y="0"/>
                </a:cubicBezTo>
                <a:lnTo>
                  <a:pt x="0" y="0"/>
                </a:lnTo>
                <a:lnTo>
                  <a:pt x="0" y="3271"/>
                </a:lnTo>
                <a:lnTo>
                  <a:pt x="0" y="14300"/>
                </a:lnTo>
                <a:lnTo>
                  <a:pt x="15203" y="143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grpSp>
        <p:nvGrpSpPr>
          <p:cNvPr id="4" name="Ryhmä 14">
            <a:extLst>
              <a:ext uri="{FF2B5EF4-FFF2-40B4-BE49-F238E27FC236}">
                <a16:creationId xmlns:a16="http://schemas.microsoft.com/office/drawing/2014/main" id="{145B9A36-61C0-FC21-2F98-75B4FC6582CA}"/>
              </a:ext>
            </a:extLst>
          </p:cNvPr>
          <p:cNvGrpSpPr/>
          <p:nvPr userDrawn="1"/>
        </p:nvGrpSpPr>
        <p:grpSpPr bwMode="black">
          <a:xfrm>
            <a:off x="465667" y="5813465"/>
            <a:ext cx="1295039" cy="601443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BB6B28B2-C1D3-92D5-5507-F0FCE00377A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B9553FD-B1CC-0F00-31E8-8B8EB55D9B3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0A108D6-3D8E-867D-68CD-8F63FAECACCE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75BDE9C-3AEC-2457-9AEC-DC9FEF749D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68CD346-D082-56CD-FAAC-E189DE944C28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9BC119D-7C04-8A94-226E-AD1FCAFB70AA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D078FF1B-195A-3367-D370-D0A760351638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11BD97D-1120-C654-72DC-3497B49314E6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B2132AB-ECAF-B3ED-D7E3-6C29F6C20592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6212BA2-96A6-C13E-1004-93E1D2C410C4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F739E7-BFF0-D221-9D25-FD9107C00417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08563" y="457200"/>
            <a:ext cx="6192000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3"/>
          </p:nvPr>
        </p:nvSpPr>
        <p:spPr>
          <a:xfrm>
            <a:off x="447472" y="3204636"/>
            <a:ext cx="6192000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23783122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5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9">
            <a:extLst>
              <a:ext uri="{FF2B5EF4-FFF2-40B4-BE49-F238E27FC236}">
                <a16:creationId xmlns:a16="http://schemas.microsoft.com/office/drawing/2014/main" id="{18D7F61C-C219-A41F-6091-EAFF5C22824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32" name="Otsikko 1">
            <a:extLst>
              <a:ext uri="{FF2B5EF4-FFF2-40B4-BE49-F238E27FC236}">
                <a16:creationId xmlns:a16="http://schemas.microsoft.com/office/drawing/2014/main" id="{26781FD0-E42E-D368-3B20-3DA011A36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3" name="Tekstin paikkamerkki 11">
            <a:extLst>
              <a:ext uri="{FF2B5EF4-FFF2-40B4-BE49-F238E27FC236}">
                <a16:creationId xmlns:a16="http://schemas.microsoft.com/office/drawing/2014/main" id="{8869DBCB-6A19-EA38-CB7A-9514990BBA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471" y="2665378"/>
            <a:ext cx="10700427" cy="972000"/>
          </a:xfr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6B07EC4E-78AD-3AC9-6760-1D2819CCFD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38" y="5813425"/>
            <a:ext cx="1295400" cy="601663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 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789554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 5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9">
            <a:extLst>
              <a:ext uri="{FF2B5EF4-FFF2-40B4-BE49-F238E27FC236}">
                <a16:creationId xmlns:a16="http://schemas.microsoft.com/office/drawing/2014/main" id="{82304D5A-429B-A7E3-8830-B8A9E113A8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32" name="Otsikko 1">
            <a:extLst>
              <a:ext uri="{FF2B5EF4-FFF2-40B4-BE49-F238E27FC236}">
                <a16:creationId xmlns:a16="http://schemas.microsoft.com/office/drawing/2014/main" id="{26781FD0-E42E-D368-3B20-3DA011A36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563" y="457200"/>
            <a:ext cx="10739336" cy="2071991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3" name="Tekstin paikkamerkki 11">
            <a:extLst>
              <a:ext uri="{FF2B5EF4-FFF2-40B4-BE49-F238E27FC236}">
                <a16:creationId xmlns:a16="http://schemas.microsoft.com/office/drawing/2014/main" id="{8869DBCB-6A19-EA38-CB7A-9514990BBA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471" y="2665378"/>
            <a:ext cx="10700427" cy="972000"/>
          </a:xfrm>
        </p:spPr>
        <p:txBody>
          <a:bodyPr/>
          <a:lstStyle>
            <a:lvl1pPr marL="0" indent="0">
              <a:buNone/>
              <a:defRPr b="1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AE7D719E-FD7A-12EB-AA90-98A0D86A31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38" y="5813425"/>
            <a:ext cx="1295400" cy="601663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 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442219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51A8F0-D570-CA18-4AB4-0CD2CD56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3B3197-4A0E-7F12-AE87-2BC6BDA8A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3779A9-1354-6374-47D4-6C2D748E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9D07D-1CFC-1C4A-B4A8-BFA01AC44938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17569837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 B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51A8F0-D570-CA18-4AB4-0CD2CD56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3B3197-4A0E-7F12-AE87-2BC6BDA8A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3779A9-1354-6374-47D4-6C2D748E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9D07D-1CFC-1C4A-B4A8-BFA01AC44938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398704102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 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51A8F0-D570-CA18-4AB4-0CD2CD56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3B3197-4A0E-7F12-AE87-2BC6BDA8A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A3779A9-1354-6374-47D4-6C2D748E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9D07D-1CFC-1C4A-B4A8-BFA01AC44938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417986395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50588" y="0"/>
            <a:ext cx="114141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17C622-50FF-E94F-8D50-2DEF8C2E9297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201306015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50588" y="0"/>
            <a:ext cx="114141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17C622-50FF-E94F-8D50-2DEF8C2E9297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124742770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3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47B6B762-9E37-DA7D-2971-8B363FA45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10902950" y="0"/>
            <a:ext cx="1290638" cy="6858000"/>
          </a:xfrm>
          <a:custGeom>
            <a:avLst/>
            <a:gdLst>
              <a:gd name="T0" fmla="*/ 2147483646 w 2658"/>
              <a:gd name="T1" fmla="*/ 0 h 14271"/>
              <a:gd name="T2" fmla="*/ 0 w 2658"/>
              <a:gd name="T3" fmla="*/ 2147483646 h 14271"/>
              <a:gd name="T4" fmla="*/ 2147483646 w 2658"/>
              <a:gd name="T5" fmla="*/ 2147483646 h 14271"/>
              <a:gd name="T6" fmla="*/ 0 w 2658"/>
              <a:gd name="T7" fmla="*/ 2147483646 h 14271"/>
              <a:gd name="T8" fmla="*/ 2147483646 w 2658"/>
              <a:gd name="T9" fmla="*/ 2147483646 h 14271"/>
              <a:gd name="T10" fmla="*/ 0 w 2658"/>
              <a:gd name="T11" fmla="*/ 2147483646 h 14271"/>
              <a:gd name="T12" fmla="*/ 2147483646 w 2658"/>
              <a:gd name="T13" fmla="*/ 2147483646 h 14271"/>
              <a:gd name="T14" fmla="*/ 0 w 2658"/>
              <a:gd name="T15" fmla="*/ 2147483646 h 14271"/>
              <a:gd name="T16" fmla="*/ 2147483646 w 2658"/>
              <a:gd name="T17" fmla="*/ 2147483646 h 14271"/>
              <a:gd name="T18" fmla="*/ 0 w 2658"/>
              <a:gd name="T19" fmla="*/ 2147483646 h 14271"/>
              <a:gd name="T20" fmla="*/ 2147483646 w 2658"/>
              <a:gd name="T21" fmla="*/ 2147483646 h 14271"/>
              <a:gd name="T22" fmla="*/ 0 w 2658"/>
              <a:gd name="T23" fmla="*/ 2147483646 h 14271"/>
              <a:gd name="T24" fmla="*/ 2147483646 w 2658"/>
              <a:gd name="T25" fmla="*/ 2147483646 h 14271"/>
              <a:gd name="T26" fmla="*/ 0 w 2658"/>
              <a:gd name="T27" fmla="*/ 2147483646 h 14271"/>
              <a:gd name="T28" fmla="*/ 2147483646 w 2658"/>
              <a:gd name="T29" fmla="*/ 2147483646 h 14271"/>
              <a:gd name="T30" fmla="*/ 0 w 2658"/>
              <a:gd name="T31" fmla="*/ 2147483646 h 14271"/>
              <a:gd name="T32" fmla="*/ 2147483646 w 2658"/>
              <a:gd name="T33" fmla="*/ 2147483646 h 14271"/>
              <a:gd name="T34" fmla="*/ 0 w 2658"/>
              <a:gd name="T35" fmla="*/ 2147483646 h 14271"/>
              <a:gd name="T36" fmla="*/ 2147483646 w 2658"/>
              <a:gd name="T37" fmla="*/ 2147483646 h 14271"/>
              <a:gd name="T38" fmla="*/ 0 w 2658"/>
              <a:gd name="T39" fmla="*/ 2147483646 h 14271"/>
              <a:gd name="T40" fmla="*/ 2147483646 w 2658"/>
              <a:gd name="T41" fmla="*/ 2147483646 h 14271"/>
              <a:gd name="T42" fmla="*/ 0 w 2658"/>
              <a:gd name="T43" fmla="*/ 2147483646 h 14271"/>
              <a:gd name="T44" fmla="*/ 2147483646 w 2658"/>
              <a:gd name="T45" fmla="*/ 2147483646 h 14271"/>
              <a:gd name="T46" fmla="*/ 0 w 2658"/>
              <a:gd name="T47" fmla="*/ 2147483646 h 14271"/>
              <a:gd name="T48" fmla="*/ 2147483646 w 2658"/>
              <a:gd name="T49" fmla="*/ 2147483646 h 14271"/>
              <a:gd name="T50" fmla="*/ 0 w 2658"/>
              <a:gd name="T51" fmla="*/ 2147483646 h 14271"/>
              <a:gd name="T52" fmla="*/ 2147483646 w 2658"/>
              <a:gd name="T53" fmla="*/ 2147483646 h 14271"/>
              <a:gd name="T54" fmla="*/ 2147483646 w 2658"/>
              <a:gd name="T55" fmla="*/ 2147483646 h 14271"/>
              <a:gd name="T56" fmla="*/ 2147483646 w 2658"/>
              <a:gd name="T57" fmla="*/ 111078840 h 14271"/>
              <a:gd name="T58" fmla="*/ 2147483646 w 2658"/>
              <a:gd name="T59" fmla="*/ 0 h 1427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658" h="14271">
                <a:moveTo>
                  <a:pt x="362" y="0"/>
                </a:moveTo>
                <a:cubicBezTo>
                  <a:pt x="362" y="246"/>
                  <a:pt x="213" y="458"/>
                  <a:pt x="0" y="549"/>
                </a:cubicBezTo>
                <a:cubicBezTo>
                  <a:pt x="213" y="640"/>
                  <a:pt x="362" y="852"/>
                  <a:pt x="362" y="1098"/>
                </a:cubicBezTo>
                <a:cubicBezTo>
                  <a:pt x="362" y="1344"/>
                  <a:pt x="213" y="1556"/>
                  <a:pt x="0" y="1647"/>
                </a:cubicBezTo>
                <a:cubicBezTo>
                  <a:pt x="213" y="1738"/>
                  <a:pt x="362" y="1949"/>
                  <a:pt x="362" y="2196"/>
                </a:cubicBezTo>
                <a:cubicBezTo>
                  <a:pt x="362" y="2442"/>
                  <a:pt x="213" y="2653"/>
                  <a:pt x="0" y="2745"/>
                </a:cubicBezTo>
                <a:cubicBezTo>
                  <a:pt x="213" y="2836"/>
                  <a:pt x="362" y="3047"/>
                  <a:pt x="362" y="3293"/>
                </a:cubicBezTo>
                <a:cubicBezTo>
                  <a:pt x="362" y="3540"/>
                  <a:pt x="213" y="3751"/>
                  <a:pt x="0" y="3842"/>
                </a:cubicBezTo>
                <a:cubicBezTo>
                  <a:pt x="213" y="3934"/>
                  <a:pt x="362" y="4145"/>
                  <a:pt x="362" y="4391"/>
                </a:cubicBezTo>
                <a:cubicBezTo>
                  <a:pt x="362" y="4638"/>
                  <a:pt x="213" y="4849"/>
                  <a:pt x="0" y="4940"/>
                </a:cubicBezTo>
                <a:cubicBezTo>
                  <a:pt x="213" y="5031"/>
                  <a:pt x="362" y="5243"/>
                  <a:pt x="362" y="5489"/>
                </a:cubicBezTo>
                <a:cubicBezTo>
                  <a:pt x="362" y="5735"/>
                  <a:pt x="213" y="5947"/>
                  <a:pt x="0" y="6038"/>
                </a:cubicBezTo>
                <a:cubicBezTo>
                  <a:pt x="213" y="6129"/>
                  <a:pt x="362" y="6341"/>
                  <a:pt x="362" y="6587"/>
                </a:cubicBezTo>
                <a:cubicBezTo>
                  <a:pt x="362" y="6833"/>
                  <a:pt x="213" y="7045"/>
                  <a:pt x="0" y="7136"/>
                </a:cubicBezTo>
                <a:cubicBezTo>
                  <a:pt x="213" y="7227"/>
                  <a:pt x="362" y="7438"/>
                  <a:pt x="362" y="7685"/>
                </a:cubicBezTo>
                <a:cubicBezTo>
                  <a:pt x="362" y="7931"/>
                  <a:pt x="213" y="8142"/>
                  <a:pt x="0" y="8234"/>
                </a:cubicBezTo>
                <a:cubicBezTo>
                  <a:pt x="213" y="8325"/>
                  <a:pt x="362" y="8536"/>
                  <a:pt x="362" y="8782"/>
                </a:cubicBezTo>
                <a:cubicBezTo>
                  <a:pt x="362" y="9029"/>
                  <a:pt x="213" y="9240"/>
                  <a:pt x="0" y="9331"/>
                </a:cubicBezTo>
                <a:cubicBezTo>
                  <a:pt x="213" y="9423"/>
                  <a:pt x="362" y="9634"/>
                  <a:pt x="362" y="9880"/>
                </a:cubicBezTo>
                <a:cubicBezTo>
                  <a:pt x="362" y="10127"/>
                  <a:pt x="213" y="10338"/>
                  <a:pt x="0" y="10429"/>
                </a:cubicBezTo>
                <a:cubicBezTo>
                  <a:pt x="213" y="10520"/>
                  <a:pt x="362" y="10732"/>
                  <a:pt x="362" y="10978"/>
                </a:cubicBezTo>
                <a:cubicBezTo>
                  <a:pt x="362" y="11224"/>
                  <a:pt x="213" y="11436"/>
                  <a:pt x="0" y="11527"/>
                </a:cubicBezTo>
                <a:cubicBezTo>
                  <a:pt x="213" y="11618"/>
                  <a:pt x="362" y="11829"/>
                  <a:pt x="362" y="12076"/>
                </a:cubicBezTo>
                <a:cubicBezTo>
                  <a:pt x="362" y="12322"/>
                  <a:pt x="213" y="12533"/>
                  <a:pt x="0" y="12625"/>
                </a:cubicBezTo>
                <a:cubicBezTo>
                  <a:pt x="213" y="12716"/>
                  <a:pt x="362" y="12927"/>
                  <a:pt x="362" y="13174"/>
                </a:cubicBezTo>
                <a:cubicBezTo>
                  <a:pt x="362" y="13420"/>
                  <a:pt x="213" y="13631"/>
                  <a:pt x="0" y="13722"/>
                </a:cubicBezTo>
                <a:cubicBezTo>
                  <a:pt x="213" y="13814"/>
                  <a:pt x="362" y="14025"/>
                  <a:pt x="362" y="14271"/>
                </a:cubicBezTo>
                <a:lnTo>
                  <a:pt x="2658" y="14271"/>
                </a:lnTo>
                <a:lnTo>
                  <a:pt x="2658" y="1"/>
                </a:lnTo>
                <a:lnTo>
                  <a:pt x="36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17C622-50FF-E94F-8D50-2DEF8C2E9297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233455005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3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3082A980-C497-87C4-FC63-23E66EDEF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10902950" y="0"/>
            <a:ext cx="1290638" cy="6858000"/>
          </a:xfrm>
          <a:custGeom>
            <a:avLst/>
            <a:gdLst>
              <a:gd name="T0" fmla="*/ 2147483646 w 2658"/>
              <a:gd name="T1" fmla="*/ 0 h 14271"/>
              <a:gd name="T2" fmla="*/ 0 w 2658"/>
              <a:gd name="T3" fmla="*/ 2147483646 h 14271"/>
              <a:gd name="T4" fmla="*/ 2147483646 w 2658"/>
              <a:gd name="T5" fmla="*/ 2147483646 h 14271"/>
              <a:gd name="T6" fmla="*/ 0 w 2658"/>
              <a:gd name="T7" fmla="*/ 2147483646 h 14271"/>
              <a:gd name="T8" fmla="*/ 2147483646 w 2658"/>
              <a:gd name="T9" fmla="*/ 2147483646 h 14271"/>
              <a:gd name="T10" fmla="*/ 0 w 2658"/>
              <a:gd name="T11" fmla="*/ 2147483646 h 14271"/>
              <a:gd name="T12" fmla="*/ 2147483646 w 2658"/>
              <a:gd name="T13" fmla="*/ 2147483646 h 14271"/>
              <a:gd name="T14" fmla="*/ 0 w 2658"/>
              <a:gd name="T15" fmla="*/ 2147483646 h 14271"/>
              <a:gd name="T16" fmla="*/ 2147483646 w 2658"/>
              <a:gd name="T17" fmla="*/ 2147483646 h 14271"/>
              <a:gd name="T18" fmla="*/ 0 w 2658"/>
              <a:gd name="T19" fmla="*/ 2147483646 h 14271"/>
              <a:gd name="T20" fmla="*/ 2147483646 w 2658"/>
              <a:gd name="T21" fmla="*/ 2147483646 h 14271"/>
              <a:gd name="T22" fmla="*/ 0 w 2658"/>
              <a:gd name="T23" fmla="*/ 2147483646 h 14271"/>
              <a:gd name="T24" fmla="*/ 2147483646 w 2658"/>
              <a:gd name="T25" fmla="*/ 2147483646 h 14271"/>
              <a:gd name="T26" fmla="*/ 0 w 2658"/>
              <a:gd name="T27" fmla="*/ 2147483646 h 14271"/>
              <a:gd name="T28" fmla="*/ 2147483646 w 2658"/>
              <a:gd name="T29" fmla="*/ 2147483646 h 14271"/>
              <a:gd name="T30" fmla="*/ 0 w 2658"/>
              <a:gd name="T31" fmla="*/ 2147483646 h 14271"/>
              <a:gd name="T32" fmla="*/ 2147483646 w 2658"/>
              <a:gd name="T33" fmla="*/ 2147483646 h 14271"/>
              <a:gd name="T34" fmla="*/ 0 w 2658"/>
              <a:gd name="T35" fmla="*/ 2147483646 h 14271"/>
              <a:gd name="T36" fmla="*/ 2147483646 w 2658"/>
              <a:gd name="T37" fmla="*/ 2147483646 h 14271"/>
              <a:gd name="T38" fmla="*/ 0 w 2658"/>
              <a:gd name="T39" fmla="*/ 2147483646 h 14271"/>
              <a:gd name="T40" fmla="*/ 2147483646 w 2658"/>
              <a:gd name="T41" fmla="*/ 2147483646 h 14271"/>
              <a:gd name="T42" fmla="*/ 0 w 2658"/>
              <a:gd name="T43" fmla="*/ 2147483646 h 14271"/>
              <a:gd name="T44" fmla="*/ 2147483646 w 2658"/>
              <a:gd name="T45" fmla="*/ 2147483646 h 14271"/>
              <a:gd name="T46" fmla="*/ 0 w 2658"/>
              <a:gd name="T47" fmla="*/ 2147483646 h 14271"/>
              <a:gd name="T48" fmla="*/ 2147483646 w 2658"/>
              <a:gd name="T49" fmla="*/ 2147483646 h 14271"/>
              <a:gd name="T50" fmla="*/ 0 w 2658"/>
              <a:gd name="T51" fmla="*/ 2147483646 h 14271"/>
              <a:gd name="T52" fmla="*/ 2147483646 w 2658"/>
              <a:gd name="T53" fmla="*/ 2147483646 h 14271"/>
              <a:gd name="T54" fmla="*/ 2147483646 w 2658"/>
              <a:gd name="T55" fmla="*/ 2147483646 h 14271"/>
              <a:gd name="T56" fmla="*/ 2147483646 w 2658"/>
              <a:gd name="T57" fmla="*/ 111078840 h 14271"/>
              <a:gd name="T58" fmla="*/ 2147483646 w 2658"/>
              <a:gd name="T59" fmla="*/ 0 h 1427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658" h="14271">
                <a:moveTo>
                  <a:pt x="362" y="0"/>
                </a:moveTo>
                <a:cubicBezTo>
                  <a:pt x="362" y="246"/>
                  <a:pt x="213" y="458"/>
                  <a:pt x="0" y="549"/>
                </a:cubicBezTo>
                <a:cubicBezTo>
                  <a:pt x="213" y="640"/>
                  <a:pt x="362" y="852"/>
                  <a:pt x="362" y="1098"/>
                </a:cubicBezTo>
                <a:cubicBezTo>
                  <a:pt x="362" y="1344"/>
                  <a:pt x="213" y="1556"/>
                  <a:pt x="0" y="1647"/>
                </a:cubicBezTo>
                <a:cubicBezTo>
                  <a:pt x="213" y="1738"/>
                  <a:pt x="362" y="1949"/>
                  <a:pt x="362" y="2196"/>
                </a:cubicBezTo>
                <a:cubicBezTo>
                  <a:pt x="362" y="2442"/>
                  <a:pt x="213" y="2653"/>
                  <a:pt x="0" y="2745"/>
                </a:cubicBezTo>
                <a:cubicBezTo>
                  <a:pt x="213" y="2836"/>
                  <a:pt x="362" y="3047"/>
                  <a:pt x="362" y="3293"/>
                </a:cubicBezTo>
                <a:cubicBezTo>
                  <a:pt x="362" y="3540"/>
                  <a:pt x="213" y="3751"/>
                  <a:pt x="0" y="3842"/>
                </a:cubicBezTo>
                <a:cubicBezTo>
                  <a:pt x="213" y="3934"/>
                  <a:pt x="362" y="4145"/>
                  <a:pt x="362" y="4391"/>
                </a:cubicBezTo>
                <a:cubicBezTo>
                  <a:pt x="362" y="4638"/>
                  <a:pt x="213" y="4849"/>
                  <a:pt x="0" y="4940"/>
                </a:cubicBezTo>
                <a:cubicBezTo>
                  <a:pt x="213" y="5031"/>
                  <a:pt x="362" y="5243"/>
                  <a:pt x="362" y="5489"/>
                </a:cubicBezTo>
                <a:cubicBezTo>
                  <a:pt x="362" y="5735"/>
                  <a:pt x="213" y="5947"/>
                  <a:pt x="0" y="6038"/>
                </a:cubicBezTo>
                <a:cubicBezTo>
                  <a:pt x="213" y="6129"/>
                  <a:pt x="362" y="6341"/>
                  <a:pt x="362" y="6587"/>
                </a:cubicBezTo>
                <a:cubicBezTo>
                  <a:pt x="362" y="6833"/>
                  <a:pt x="213" y="7045"/>
                  <a:pt x="0" y="7136"/>
                </a:cubicBezTo>
                <a:cubicBezTo>
                  <a:pt x="213" y="7227"/>
                  <a:pt x="362" y="7438"/>
                  <a:pt x="362" y="7685"/>
                </a:cubicBezTo>
                <a:cubicBezTo>
                  <a:pt x="362" y="7931"/>
                  <a:pt x="213" y="8142"/>
                  <a:pt x="0" y="8234"/>
                </a:cubicBezTo>
                <a:cubicBezTo>
                  <a:pt x="213" y="8325"/>
                  <a:pt x="362" y="8536"/>
                  <a:pt x="362" y="8782"/>
                </a:cubicBezTo>
                <a:cubicBezTo>
                  <a:pt x="362" y="9029"/>
                  <a:pt x="213" y="9240"/>
                  <a:pt x="0" y="9331"/>
                </a:cubicBezTo>
                <a:cubicBezTo>
                  <a:pt x="213" y="9423"/>
                  <a:pt x="362" y="9634"/>
                  <a:pt x="362" y="9880"/>
                </a:cubicBezTo>
                <a:cubicBezTo>
                  <a:pt x="362" y="10127"/>
                  <a:pt x="213" y="10338"/>
                  <a:pt x="0" y="10429"/>
                </a:cubicBezTo>
                <a:cubicBezTo>
                  <a:pt x="213" y="10520"/>
                  <a:pt x="362" y="10732"/>
                  <a:pt x="362" y="10978"/>
                </a:cubicBezTo>
                <a:cubicBezTo>
                  <a:pt x="362" y="11224"/>
                  <a:pt x="213" y="11436"/>
                  <a:pt x="0" y="11527"/>
                </a:cubicBezTo>
                <a:cubicBezTo>
                  <a:pt x="213" y="11618"/>
                  <a:pt x="362" y="11829"/>
                  <a:pt x="362" y="12076"/>
                </a:cubicBezTo>
                <a:cubicBezTo>
                  <a:pt x="362" y="12322"/>
                  <a:pt x="213" y="12533"/>
                  <a:pt x="0" y="12625"/>
                </a:cubicBezTo>
                <a:cubicBezTo>
                  <a:pt x="213" y="12716"/>
                  <a:pt x="362" y="12927"/>
                  <a:pt x="362" y="13174"/>
                </a:cubicBezTo>
                <a:cubicBezTo>
                  <a:pt x="362" y="13420"/>
                  <a:pt x="213" y="13631"/>
                  <a:pt x="0" y="13722"/>
                </a:cubicBezTo>
                <a:cubicBezTo>
                  <a:pt x="213" y="13814"/>
                  <a:pt x="362" y="14025"/>
                  <a:pt x="362" y="14271"/>
                </a:cubicBezTo>
                <a:lnTo>
                  <a:pt x="2658" y="14271"/>
                </a:lnTo>
                <a:lnTo>
                  <a:pt x="2658" y="1"/>
                </a:lnTo>
                <a:lnTo>
                  <a:pt x="36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10080000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196975"/>
            <a:ext cx="10080000" cy="49799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17C622-50FF-E94F-8D50-2DEF8C2E9297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2168519565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4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9172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407988"/>
            <a:ext cx="11255376" cy="787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199" y="2064774"/>
            <a:ext cx="11255376" cy="41121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17C622-50FF-E94F-8D50-2DEF8C2E9297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6871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4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6">
            <a:extLst>
              <a:ext uri="{FF2B5EF4-FFF2-40B4-BE49-F238E27FC236}">
                <a16:creationId xmlns:a16="http://schemas.microsoft.com/office/drawing/2014/main" id="{4B473CB8-ED39-DE35-60BA-BCF590E5B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9172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fi-FI" alt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407988"/>
            <a:ext cx="11255375" cy="7874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199" y="2064774"/>
            <a:ext cx="11255375" cy="41121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D9407FE1-FB2B-5389-2814-AA45635A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C9B181E7-77E0-3360-FC85-9B1183A7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467F17-2954-1451-04CA-00061584D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17C622-50FF-E94F-8D50-2DEF8C2E9297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197523437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53640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195200"/>
            <a:ext cx="53640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51B3B16-B452-7D36-21E0-55788FF58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D1D2A5E5-29B3-F744-079D-73F009491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34766DE8-591D-C865-8FA7-43D1335C6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E74A7-450A-7A48-94FD-0C66F243FFD4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340742730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35804"/>
            <a:ext cx="536400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935804"/>
            <a:ext cx="536400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3"/>
          </p:nvPr>
        </p:nvSpPr>
        <p:spPr>
          <a:xfrm>
            <a:off x="457200" y="1555784"/>
            <a:ext cx="5364163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4"/>
          </p:nvPr>
        </p:nvSpPr>
        <p:spPr>
          <a:xfrm>
            <a:off x="6174000" y="1555784"/>
            <a:ext cx="5364163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8D13360B-DCA3-8BBA-EA51-DF015B620D7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F7BF0AB-9D10-DBD9-837B-8BCBD0A4F9C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1EED2440-7EE2-B8D8-08B0-1B5904179B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FE3556D3-DCC4-3F49-861B-10F10318B3AD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319610694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35804"/>
            <a:ext cx="361188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275582" y="1935804"/>
            <a:ext cx="361188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Tekstin paikkamerkki 9"/>
          <p:cNvSpPr>
            <a:spLocks noGrp="1"/>
          </p:cNvSpPr>
          <p:nvPr>
            <p:ph type="body" sz="quarter" idx="13"/>
          </p:nvPr>
        </p:nvSpPr>
        <p:spPr>
          <a:xfrm>
            <a:off x="457201" y="1555784"/>
            <a:ext cx="3611990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kstin paikkamerkki 9"/>
          <p:cNvSpPr>
            <a:spLocks noGrp="1"/>
          </p:cNvSpPr>
          <p:nvPr>
            <p:ph type="body" sz="quarter" idx="14"/>
          </p:nvPr>
        </p:nvSpPr>
        <p:spPr>
          <a:xfrm>
            <a:off x="4276483" y="1555784"/>
            <a:ext cx="3611990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8D13360B-DCA3-8BBA-EA51-DF015B620D7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F7BF0AB-9D10-DBD9-837B-8BCBD0A4F9C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1EED2440-7EE2-B8D8-08B0-1B5904179B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FE3556D3-DCC4-3F49-861B-10F10318B3AD}" type="slidenum">
              <a:rPr lang="fi-FI" altLang="en-FI"/>
              <a:pPr/>
              <a:t>‹#›</a:t>
            </a:fld>
            <a:endParaRPr lang="fi-FI" altLang="en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F4E86CE3-F6D0-8CDB-176F-D2AADCD1F7B0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8093964" y="1935804"/>
            <a:ext cx="3611880" cy="424179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n paikkamerkki 9">
            <a:extLst>
              <a:ext uri="{FF2B5EF4-FFF2-40B4-BE49-F238E27FC236}">
                <a16:creationId xmlns:a16="http://schemas.microsoft.com/office/drawing/2014/main" id="{E0535BE0-C1F0-C324-1BFF-1905759AE1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95765" y="1555784"/>
            <a:ext cx="3611990" cy="409203"/>
          </a:xfrm>
        </p:spPr>
        <p:txBody>
          <a:bodyPr/>
          <a:lstStyle>
            <a:lvl1pPr marL="0" indent="0"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13010076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 1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 userDrawn="1"/>
        </p:nvSpPr>
        <p:spPr>
          <a:xfrm>
            <a:off x="7131050" y="0"/>
            <a:ext cx="50609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FA6EAD2-E4DF-8D46-992D-30FB9A6F7220}" type="slidenum">
              <a:rPr lang="fi-FI" altLang="en-FI"/>
              <a:pPr/>
              <a:t>‹#›</a:t>
            </a:fld>
            <a:endParaRPr lang="fi-FI" altLang="en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4154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14307297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 1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 userDrawn="1"/>
        </p:nvSpPr>
        <p:spPr>
          <a:xfrm>
            <a:off x="7131050" y="0"/>
            <a:ext cx="50609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FA6EAD2-E4DF-8D46-992D-30FB9A6F7220}" type="slidenum">
              <a:rPr lang="fi-FI" altLang="en-FI"/>
              <a:pPr/>
              <a:t>‹#›</a:t>
            </a:fld>
            <a:endParaRPr lang="fi-FI" altLang="en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4154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9685004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 2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 userDrawn="1"/>
        </p:nvSpPr>
        <p:spPr>
          <a:xfrm>
            <a:off x="-30895" y="0"/>
            <a:ext cx="50609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0" y="408562"/>
            <a:ext cx="6202200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334000" y="1195200"/>
            <a:ext cx="62022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FA6EAD2-E4DF-8D46-992D-30FB9A6F7220}" type="slidenum">
              <a:rPr lang="fi-FI" altLang="en-FI"/>
              <a:pPr/>
              <a:t>‹#›</a:t>
            </a:fld>
            <a:endParaRPr lang="fi-FI" altLang="en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3557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grpSp>
        <p:nvGrpSpPr>
          <p:cNvPr id="9" name="Ryhmä 6">
            <a:extLst>
              <a:ext uri="{FF2B5EF4-FFF2-40B4-BE49-F238E27FC236}">
                <a16:creationId xmlns:a16="http://schemas.microsoft.com/office/drawing/2014/main" id="{A9B50128-CF34-A51E-2D91-3E23DA8412F4}"/>
              </a:ext>
            </a:extLst>
          </p:cNvPr>
          <p:cNvGrpSpPr/>
          <p:nvPr userDrawn="1"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F260078C-0861-F66E-A762-A7A96BB504A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B3505FAB-B1A8-F603-0095-7C75424D32DF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90C884E7-2A08-2184-05BD-CD0BCA9D4C8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D4425807-1E04-0AE3-C453-C7F34E6CF5F0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1089566E-CA47-627E-8CD1-4F5E7794135D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FCE52B2B-46D2-BD8F-CB3E-0C6DDA1E4B37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8F7DCFC6-3E48-80CC-217C-7F6D4B28481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D71BB1DE-116A-C284-5665-12AF287590FA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15CB2ED8-9AB0-5266-7805-5C14CD900A0F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CA1D1A15-8827-EC03-8622-223B2C1E9D2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6FE20CD2-1CFF-9FA1-8215-F13A903E7425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374433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nosto 2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4912BA-F716-9BB5-F7F9-43F87E2F1EE6}"/>
              </a:ext>
            </a:extLst>
          </p:cNvPr>
          <p:cNvSpPr/>
          <p:nvPr userDrawn="1"/>
        </p:nvSpPr>
        <p:spPr>
          <a:xfrm>
            <a:off x="-30895" y="0"/>
            <a:ext cx="50609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34000" y="408562"/>
            <a:ext cx="6202200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334000" y="1195200"/>
            <a:ext cx="6202200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FA6EAD2-E4DF-8D46-992D-30FB9A6F7220}" type="slidenum">
              <a:rPr lang="fi-FI" altLang="en-FI"/>
              <a:pPr/>
              <a:t>‹#›</a:t>
            </a:fld>
            <a:endParaRPr lang="fi-FI" altLang="en-FI"/>
          </a:p>
        </p:txBody>
      </p:sp>
      <p:sp>
        <p:nvSpPr>
          <p:cNvPr id="8" name="Sisällön paikkamerkki 3">
            <a:extLst>
              <a:ext uri="{FF2B5EF4-FFF2-40B4-BE49-F238E27FC236}">
                <a16:creationId xmlns:a16="http://schemas.microsoft.com/office/drawing/2014/main" id="{01042E23-AF67-1FEF-B19B-276208D1C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3557" y="1195200"/>
            <a:ext cx="4092046" cy="4982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grpSp>
        <p:nvGrpSpPr>
          <p:cNvPr id="9" name="Ryhmä 6">
            <a:extLst>
              <a:ext uri="{FF2B5EF4-FFF2-40B4-BE49-F238E27FC236}">
                <a16:creationId xmlns:a16="http://schemas.microsoft.com/office/drawing/2014/main" id="{D3EAD445-4E6E-867D-8BE2-58F89BCFC046}"/>
              </a:ext>
            </a:extLst>
          </p:cNvPr>
          <p:cNvGrpSpPr/>
          <p:nvPr userDrawn="1"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E70B4CCB-0188-1C02-1C38-7A4CB0D28959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AAC7CFD-BC16-738B-F6A2-853BE47F1E12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1FD809D8-71CD-026D-DEEC-C0F089F0ACC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923CFF65-928F-4A54-5082-88066D385E7E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0B133405-5EFF-DAD5-8A06-F0168310B1A3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EC05BC28-3F9B-F22A-FAC1-0FEAE2B4E3A2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F25FE103-0762-6A85-F650-98F913C6CA9B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32884C1B-F1BA-CDF1-259A-8136B7298653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9303827D-03EF-D940-7DC2-A92C43C8A915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0DA0B547-6995-D0D9-0F22-BCA815A1A08C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700D22B2-9EF2-D0E2-473C-78E04FA31F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493583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408562"/>
            <a:ext cx="6371618" cy="78761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195200"/>
            <a:ext cx="6371618" cy="49824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7131050" y="0"/>
            <a:ext cx="5060950" cy="6858000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D9605B-6FF9-7E9A-5811-09CAC5956CA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241E1E-4D3B-C5C9-7E0F-9B9EBF618DF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241114-44E1-E5B3-48CE-7DB4921DE10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FA6EAD2-E4DF-8D46-992D-30FB9A6F7220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56580940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428642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EB0A409B-CC71-A678-9CC1-BAC80657E65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3C21606D-CD55-BF8C-24F7-63011D06DA6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19DB3711-305E-ED8A-B4B2-DCC487EB9C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3A0981F-5997-014E-AA5A-D48DC939E817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4285202262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54000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2587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271933" y="431800"/>
            <a:ext cx="3683000" cy="4943084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B50090C5-CDF3-B9C2-386F-D7F2FBA97C4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357F76F4-4E2F-D602-BA42-48B012126D5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D2D7170F-67D8-DC40-6A62-14286494A19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6FEBCA0C-0E15-B947-A553-5BB63C72299F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39029039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kuva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5428642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5428642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5428642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B8561FD2-B441-E1B6-5EB8-59EE25D379E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E3C0A8F6-2C41-0A6D-88B4-C3A097BCBF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0D99F287-B43D-29C6-EDEE-4B0B7FC980B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91B8331C-9297-9A4B-AA49-D3A6A8E16AA6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137567585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u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6538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132324" y="0"/>
            <a:ext cx="4059676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046537" y="0"/>
            <a:ext cx="4085785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0" y="2714017"/>
            <a:ext cx="4046538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8132324" y="2714017"/>
            <a:ext cx="4059676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4046537" y="2714017"/>
            <a:ext cx="4085785" cy="2714625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199" y="5486400"/>
            <a:ext cx="11235447" cy="670884"/>
          </a:xfrm>
        </p:spPr>
        <p:txBody>
          <a:bodyPr anchor="ctr"/>
          <a:lstStyle>
            <a:lvl1pPr algn="ctr">
              <a:defRPr sz="2600" b="0">
                <a:latin typeface="+mn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40CC2FA1-051A-F950-5D38-6D629C831B4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F5F32947-5219-1340-E521-63283C8DBCE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429216A-D5A2-0DD8-D9DB-2D462E5DCBD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fld id="{C41608EA-42BF-8440-887E-77CD61D23232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1803458646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ja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fi-FI" noProof="0"/>
              <a:t>Lisää kuva napsauttamalla kuvaketta</a:t>
            </a:r>
            <a:endParaRPr lang="en-GB" noProof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3BF3612E-71AE-1CF4-9797-0F9B0110E6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5138" y="5813425"/>
            <a:ext cx="1295400" cy="601663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 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898119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Ryhmä 8">
            <a:extLst>
              <a:ext uri="{FF2B5EF4-FFF2-40B4-BE49-F238E27FC236}">
                <a16:creationId xmlns:a16="http://schemas.microsoft.com/office/drawing/2014/main" id="{A449E7AF-119B-E7F5-9B21-D91A275A69B1}"/>
              </a:ext>
            </a:extLst>
          </p:cNvPr>
          <p:cNvGrpSpPr/>
          <p:nvPr userDrawn="1"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  <a:solidFill>
            <a:srgbClr val="FFFFFF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9D1ED1F-16D6-CB49-6C83-E0E762810DD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E898B45E-54F0-4B1E-BC7C-5736DF79EC26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5EA0ACC9-3DBA-79BC-81CC-46C75D7FD24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95F97948-B838-411F-9691-E3D10CF0B71B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C8017DA1-E261-26DC-A890-C0D8354EBBE7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6882629C-1B6E-7DC2-E6B7-9A4D77901367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18A59800-E4D0-A8B4-9BC1-3CECEC4153CF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84428F39-0DCA-37F3-A36F-0D56DBFB88AD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5BE787D9-72E1-D597-4DAC-EC7DF7650AD5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76E89D2F-F3A3-9665-5239-260BE9940E3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C0927AD3-5166-D5E3-1F26-F9EF464F8C52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10661515" cy="5136204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1FCB155C-5171-6BBA-B47E-671BA7C9A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6" name="Alatunnisteen paikkamerkki 4">
            <a:extLst>
              <a:ext uri="{FF2B5EF4-FFF2-40B4-BE49-F238E27FC236}">
                <a16:creationId xmlns:a16="http://schemas.microsoft.com/office/drawing/2014/main" id="{E613B0E1-1FAE-8660-05CD-376950F08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BFB54B4B-B940-E70E-2A81-E79A528B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47F9DF-28A6-A948-A538-AFC594622DC0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283007134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Ryhmä 8">
            <a:extLst>
              <a:ext uri="{FF2B5EF4-FFF2-40B4-BE49-F238E27FC236}">
                <a16:creationId xmlns:a16="http://schemas.microsoft.com/office/drawing/2014/main" id="{A449E7AF-119B-E7F5-9B21-D91A275A69B1}"/>
              </a:ext>
            </a:extLst>
          </p:cNvPr>
          <p:cNvGrpSpPr/>
          <p:nvPr userDrawn="1"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A9D1ED1F-16D6-CB49-6C83-E0E762810DD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E898B45E-54F0-4B1E-BC7C-5736DF79EC26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5EA0ACC9-3DBA-79BC-81CC-46C75D7FD24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95F97948-B838-411F-9691-E3D10CF0B71B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C8017DA1-E261-26DC-A890-C0D8354EBBE7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6882629C-1B6E-7DC2-E6B7-9A4D77901367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18A59800-E4D0-A8B4-9BC1-3CECEC4153CF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84428F39-0DCA-37F3-A36F-0D56DBFB88AD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5BE787D9-72E1-D597-4DAC-EC7DF7650AD5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76E89D2F-F3A3-9665-5239-260BE9940E3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C0927AD3-5166-D5E3-1F26-F9EF464F8C52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solidFill>
                  <a:schemeClr val="tx1"/>
                </a:solidFill>
                <a:latin typeface="+mn-lt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86383" y="457200"/>
            <a:ext cx="10661515" cy="5136204"/>
          </a:xfrm>
        </p:spPr>
        <p:txBody>
          <a:bodyPr/>
          <a:lstStyle>
            <a:lvl1pPr algn="l">
              <a:lnSpc>
                <a:spcPct val="85000"/>
              </a:lnSpc>
              <a:defRPr sz="7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3">
            <a:extLst>
              <a:ext uri="{FF2B5EF4-FFF2-40B4-BE49-F238E27FC236}">
                <a16:creationId xmlns:a16="http://schemas.microsoft.com/office/drawing/2014/main" id="{1FCB155C-5171-6BBA-B47E-671BA7C9A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6" name="Alatunnisteen paikkamerkki 4">
            <a:extLst>
              <a:ext uri="{FF2B5EF4-FFF2-40B4-BE49-F238E27FC236}">
                <a16:creationId xmlns:a16="http://schemas.microsoft.com/office/drawing/2014/main" id="{E613B0E1-1FAE-8660-05CD-376950F08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BFB54B4B-B940-E70E-2A81-E79A528B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47F9DF-28A6-A948-A538-AFC594622DC0}" type="slidenum">
              <a:rPr lang="fi-FI" altLang="en-FI" smtClean="0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317937492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2B7405D2-BA5E-D6EB-3A08-ACE09D6A1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63E2A379-A23E-7898-88E0-8B72DC1DE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BF6763AD-AD9C-CFD5-65B8-AB4E25BD7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AF0F8-EC6A-3344-A773-B4AE18D35AF6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3206307994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</p:spTree>
    <p:extLst>
      <p:ext uri="{BB962C8B-B14F-4D97-AF65-F5344CB8AC3E}">
        <p14:creationId xmlns:p14="http://schemas.microsoft.com/office/powerpoint/2010/main" val="1629115075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logo 1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grpSp>
        <p:nvGrpSpPr>
          <p:cNvPr id="17" name="Ryhmä 6">
            <a:extLst>
              <a:ext uri="{FF2B5EF4-FFF2-40B4-BE49-F238E27FC236}">
                <a16:creationId xmlns:a16="http://schemas.microsoft.com/office/drawing/2014/main" id="{C89E38F6-654C-0A9A-0314-9683CF3C2A96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4158101" y="2529000"/>
            <a:ext cx="3875798" cy="1800000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45EFE06-8587-01B6-389F-B85814C25FF4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EA08619-DE33-55BD-D8D1-64BDE0269B2B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B80BEA4-AC88-CF58-7B2E-E31F9AB3BF2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3235622-9BA0-633B-32C6-38DC8ABCB3DB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AF5CCF3-9517-91CD-4361-5CF8E1BC0234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4CB8ADC-4118-88F8-E575-100800AA3066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466A639-73E7-8467-FED0-E8412322F50F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F4E064E-2252-39DA-719C-CBE59363DFA0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0F90CB1-0642-BAE8-7F08-5F4A57E31ADA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8D60C904-2003-5ED7-48B5-4D66B3BE47C6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CA39B42-9BDC-4B8F-270B-F7F01615B28A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647152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logo 1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grpSp>
        <p:nvGrpSpPr>
          <p:cNvPr id="31" name="Ryhmä 6">
            <a:extLst>
              <a:ext uri="{FF2B5EF4-FFF2-40B4-BE49-F238E27FC236}">
                <a16:creationId xmlns:a16="http://schemas.microsoft.com/office/drawing/2014/main" id="{23E2042B-CCAC-B5BA-6E3B-74C0B0F77A04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4158101" y="2529000"/>
            <a:ext cx="3875798" cy="1800000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46E62C98-62FF-E705-E41E-A0BFAA98C6E0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43B0067-EF6A-9A04-72E0-513A5DC34068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E698F63-E142-C587-71F3-800B8FD18573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16BBFC87-67F6-EACF-2E0E-2F92454954DE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4F2872A8-0A11-3E05-42BD-C88F1131D5C5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DBA16CFF-469D-DA76-2D11-4AD9180AA368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2316D90-4249-8719-1EA5-FEE403C43AC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372671E4-B152-C23A-CC07-37C9734BAF8D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598AB8D6-57CA-51D4-5507-281AAB90379F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D7663AE4-B293-D567-F4E9-726404D3920D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0496734A-F0AF-117C-0665-138D68053F8D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6836737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logo 2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grpSp>
        <p:nvGrpSpPr>
          <p:cNvPr id="5" name="Ryhmä 6">
            <a:extLst>
              <a:ext uri="{FF2B5EF4-FFF2-40B4-BE49-F238E27FC236}">
                <a16:creationId xmlns:a16="http://schemas.microsoft.com/office/drawing/2014/main" id="{BEA0207E-E0C7-9627-8BE0-DED37F03C063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5117FAB-6154-46DA-8BCB-244757482557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FA95E89-273E-4ECB-642B-D02F57C7212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207207-1522-23D4-1877-1EDDB3B38DE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F33889B-2E1F-CFBE-3200-A2163AA025A9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D9D4562-36C3-AFB5-461E-BDD15498F1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A9DB9FC-E9BE-264A-39DB-022D1E8D2760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120F5D0-86EB-AB47-C6B0-502EE7F8DC5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CEF7870-ADBF-95F4-DC47-9EBC245B87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04D01F9-A81E-ABF1-68C8-1F1CC835C1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B6D6FD7-95AD-4121-7286-0D6D2A74E199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CBEE671-42CC-A94C-180D-ECF6F28B213C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CBDC4C5E-636F-7553-997E-91F03D6B90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22506" y="2673000"/>
            <a:ext cx="3668824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5022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Helsinki-logo 2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grpSp>
        <p:nvGrpSpPr>
          <p:cNvPr id="22" name="Ryhmä 6">
            <a:extLst>
              <a:ext uri="{FF2B5EF4-FFF2-40B4-BE49-F238E27FC236}">
                <a16:creationId xmlns:a16="http://schemas.microsoft.com/office/drawing/2014/main" id="{B4A02466-8799-A08E-8CDF-450C74AE5323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6041AF8-6D68-54FE-DFDA-D4AEB0FD7B50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1AAE022-1CB1-C798-F8D2-BCD8F9A8A9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30FA7CD-6654-ACCD-3A18-4D869D8A191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7F90E82-D8E6-FDCE-698F-5AA7DD5A59D7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107827D-25E1-B772-0A3C-633CA054ED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3E75EDA-C8C7-7671-6645-BE0BA0336F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7C3D7A1-7B58-132B-341B-ABBEFE979AB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0529698-5D13-74AB-C734-5F07D19B3FC7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26D3114-4B5F-CFFD-4158-3204AA9D7659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7491A5F-9877-FC3B-46F7-08C74A51584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C4743C-B171-99A9-8CE8-8372F85DF3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E102A488-AE96-419E-7DC6-E2E2E14311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22506" y="2673000"/>
            <a:ext cx="3668824" cy="15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674971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Helsinki-logo 2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grpSp>
        <p:nvGrpSpPr>
          <p:cNvPr id="5" name="Ryhmä 6">
            <a:extLst>
              <a:ext uri="{FF2B5EF4-FFF2-40B4-BE49-F238E27FC236}">
                <a16:creationId xmlns:a16="http://schemas.microsoft.com/office/drawing/2014/main" id="{BEA0207E-E0C7-9627-8BE0-DED37F03C063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5117FAB-6154-46DA-8BCB-244757482557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FA95E89-273E-4ECB-642B-D02F57C72120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207207-1522-23D4-1877-1EDDB3B38DE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F33889B-2E1F-CFBE-3200-A2163AA025A9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D9D4562-36C3-AFB5-461E-BDD15498F1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A9DB9FC-E9BE-264A-39DB-022D1E8D2760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120F5D0-86EB-AB47-C6B0-502EE7F8DC5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CEF7870-ADBF-95F4-DC47-9EBC245B87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04D01F9-A81E-ABF1-68C8-1F1CC835C1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B6D6FD7-95AD-4121-7286-0D6D2A74E199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CBEE671-42CC-A94C-180D-ECF6F28B213C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18" name="Kuva 17">
            <a:extLst>
              <a:ext uri="{FF2B5EF4-FFF2-40B4-BE49-F238E27FC236}">
                <a16:creationId xmlns:a16="http://schemas.microsoft.com/office/drawing/2014/main" id="{AA8DDB3B-759C-29C0-2D91-AFDF03653A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21931" y="2672893"/>
            <a:ext cx="3223257" cy="135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49448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Helsinki-logo 2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2484C7C7-453E-D104-9678-5313F9D0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949369BB-2D52-AFC0-02CF-099BCBBC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A77F1FF6-2640-0CD2-5B00-CB2AA54E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BC8AB-DF6A-E244-9149-FE3ED19B33AC}" type="slidenum">
              <a:rPr lang="fi-FI" altLang="en-FI"/>
              <a:pPr/>
              <a:t>‹#›</a:t>
            </a:fld>
            <a:endParaRPr lang="fi-FI" altLang="en-FI"/>
          </a:p>
        </p:txBody>
      </p:sp>
      <p:grpSp>
        <p:nvGrpSpPr>
          <p:cNvPr id="22" name="Ryhmä 6">
            <a:extLst>
              <a:ext uri="{FF2B5EF4-FFF2-40B4-BE49-F238E27FC236}">
                <a16:creationId xmlns:a16="http://schemas.microsoft.com/office/drawing/2014/main" id="{B4A02466-8799-A08E-8CDF-450C74AE5323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1780185" y="2553119"/>
            <a:ext cx="3875798" cy="1800000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6041AF8-6D68-54FE-DFDA-D4AEB0FD7B50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1AAE022-1CB1-C798-F8D2-BCD8F9A8A979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30FA7CD-6654-ACCD-3A18-4D869D8A191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7F90E82-D8E6-FDCE-698F-5AA7DD5A59D7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107827D-25E1-B772-0A3C-633CA054ED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3E75EDA-C8C7-7671-6645-BE0BA0336FFB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7C3D7A1-7B58-132B-341B-ABBEFE979AB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0529698-5D13-74AB-C734-5F07D19B3FC7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26D3114-4B5F-CFFD-4158-3204AA9D7659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7491A5F-9877-FC3B-46F7-08C74A51584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C4743C-B171-99A9-8CE8-8372F85DF36B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  <p:pic>
        <p:nvPicPr>
          <p:cNvPr id="6" name="Kuva 5">
            <a:extLst>
              <a:ext uri="{FF2B5EF4-FFF2-40B4-BE49-F238E27FC236}">
                <a16:creationId xmlns:a16="http://schemas.microsoft.com/office/drawing/2014/main" id="{CE96F188-E593-B298-1754-EB600A4D68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21932" y="2664184"/>
            <a:ext cx="3249382" cy="137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84140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 B">
  <p:cSld name="Otsikko ja sisältö B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CDF26A-F557-30AE-B3F1-75B5B9CA5F19}"/>
              </a:ext>
            </a:extLst>
          </p:cNvPr>
          <p:cNvSpPr/>
          <p:nvPr userDrawn="1"/>
        </p:nvSpPr>
        <p:spPr>
          <a:xfrm>
            <a:off x="0" y="0"/>
            <a:ext cx="12192000" cy="13011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1" name="Google Shape;171;p25"/>
          <p:cNvSpPr txBox="1">
            <a:spLocks noGrp="1"/>
          </p:cNvSpPr>
          <p:nvPr>
            <p:ph type="title"/>
          </p:nvPr>
        </p:nvSpPr>
        <p:spPr>
          <a:xfrm>
            <a:off x="457200" y="407988"/>
            <a:ext cx="11234738" cy="7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bg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Muokkaa ots. perustyyl. napsautt.</a:t>
            </a:r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body" idx="1"/>
          </p:nvPr>
        </p:nvSpPr>
        <p:spPr>
          <a:xfrm>
            <a:off x="457200" y="1650380"/>
            <a:ext cx="11234738" cy="4526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3" name="Google Shape;173;p25"/>
          <p:cNvSpPr txBox="1">
            <a:spLocks noGrp="1"/>
          </p:cNvSpPr>
          <p:nvPr>
            <p:ph type="dt" idx="10"/>
          </p:nvPr>
        </p:nvSpPr>
        <p:spPr>
          <a:xfrm>
            <a:off x="1663700" y="6269038"/>
            <a:ext cx="1304925" cy="25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5"/>
          <p:cNvSpPr txBox="1">
            <a:spLocks noGrp="1"/>
          </p:cNvSpPr>
          <p:nvPr>
            <p:ph type="ftr" idx="11"/>
          </p:nvPr>
        </p:nvSpPr>
        <p:spPr>
          <a:xfrm>
            <a:off x="3201988" y="6269038"/>
            <a:ext cx="4114800" cy="25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5"/>
          <p:cNvSpPr txBox="1">
            <a:spLocks noGrp="1"/>
          </p:cNvSpPr>
          <p:nvPr>
            <p:ph type="sldNum" idx="12"/>
          </p:nvPr>
        </p:nvSpPr>
        <p:spPr>
          <a:xfrm>
            <a:off x="10437813" y="6269038"/>
            <a:ext cx="1236662" cy="25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7220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9" Type="http://schemas.openxmlformats.org/officeDocument/2006/relationships/slideLayout" Target="../slideLayouts/slideLayout94.xml"/><Relationship Id="rId21" Type="http://schemas.openxmlformats.org/officeDocument/2006/relationships/slideLayout" Target="../slideLayouts/slideLayout76.xml"/><Relationship Id="rId34" Type="http://schemas.openxmlformats.org/officeDocument/2006/relationships/slideLayout" Target="../slideLayouts/slideLayout89.xml"/><Relationship Id="rId42" Type="http://schemas.openxmlformats.org/officeDocument/2006/relationships/slideLayout" Target="../slideLayouts/slideLayout97.xml"/><Relationship Id="rId47" Type="http://schemas.openxmlformats.org/officeDocument/2006/relationships/theme" Target="../theme/theme2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9" Type="http://schemas.openxmlformats.org/officeDocument/2006/relationships/slideLayout" Target="../slideLayouts/slideLayout84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32" Type="http://schemas.openxmlformats.org/officeDocument/2006/relationships/slideLayout" Target="../slideLayouts/slideLayout87.xml"/><Relationship Id="rId37" Type="http://schemas.openxmlformats.org/officeDocument/2006/relationships/slideLayout" Target="../slideLayouts/slideLayout92.xml"/><Relationship Id="rId40" Type="http://schemas.openxmlformats.org/officeDocument/2006/relationships/slideLayout" Target="../slideLayouts/slideLayout95.xml"/><Relationship Id="rId45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slideLayout" Target="../slideLayouts/slideLayout83.xml"/><Relationship Id="rId36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31" Type="http://schemas.openxmlformats.org/officeDocument/2006/relationships/slideLayout" Target="../slideLayouts/slideLayout86.xml"/><Relationship Id="rId44" Type="http://schemas.openxmlformats.org/officeDocument/2006/relationships/slideLayout" Target="../slideLayouts/slideLayout99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Relationship Id="rId30" Type="http://schemas.openxmlformats.org/officeDocument/2006/relationships/slideLayout" Target="../slideLayouts/slideLayout85.xml"/><Relationship Id="rId35" Type="http://schemas.openxmlformats.org/officeDocument/2006/relationships/slideLayout" Target="../slideLayouts/slideLayout90.xml"/><Relationship Id="rId43" Type="http://schemas.openxmlformats.org/officeDocument/2006/relationships/slideLayout" Target="../slideLayouts/slideLayout98.xml"/><Relationship Id="rId48" Type="http://schemas.openxmlformats.org/officeDocument/2006/relationships/image" Target="../media/image8.emf"/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33" Type="http://schemas.openxmlformats.org/officeDocument/2006/relationships/slideLayout" Target="../slideLayouts/slideLayout88.xml"/><Relationship Id="rId38" Type="http://schemas.openxmlformats.org/officeDocument/2006/relationships/slideLayout" Target="../slideLayouts/slideLayout93.xml"/><Relationship Id="rId46" Type="http://schemas.openxmlformats.org/officeDocument/2006/relationships/slideLayout" Target="../slideLayouts/slideLayout101.xml"/><Relationship Id="rId20" Type="http://schemas.openxmlformats.org/officeDocument/2006/relationships/slideLayout" Target="../slideLayouts/slideLayout75.xml"/><Relationship Id="rId41" Type="http://schemas.openxmlformats.org/officeDocument/2006/relationships/slideLayout" Target="../slideLayouts/slideLayout96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4.xml"/><Relationship Id="rId18" Type="http://schemas.openxmlformats.org/officeDocument/2006/relationships/slideLayout" Target="../slideLayouts/slideLayout119.xml"/><Relationship Id="rId26" Type="http://schemas.openxmlformats.org/officeDocument/2006/relationships/slideLayout" Target="../slideLayouts/slideLayout127.xml"/><Relationship Id="rId39" Type="http://schemas.openxmlformats.org/officeDocument/2006/relationships/slideLayout" Target="../slideLayouts/slideLayout140.xml"/><Relationship Id="rId21" Type="http://schemas.openxmlformats.org/officeDocument/2006/relationships/slideLayout" Target="../slideLayouts/slideLayout122.xml"/><Relationship Id="rId34" Type="http://schemas.openxmlformats.org/officeDocument/2006/relationships/slideLayout" Target="../slideLayouts/slideLayout135.xml"/><Relationship Id="rId42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20" Type="http://schemas.openxmlformats.org/officeDocument/2006/relationships/slideLayout" Target="../slideLayouts/slideLayout121.xml"/><Relationship Id="rId29" Type="http://schemas.openxmlformats.org/officeDocument/2006/relationships/slideLayout" Target="../slideLayouts/slideLayout130.xml"/><Relationship Id="rId41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24" Type="http://schemas.openxmlformats.org/officeDocument/2006/relationships/slideLayout" Target="../slideLayouts/slideLayout125.xml"/><Relationship Id="rId32" Type="http://schemas.openxmlformats.org/officeDocument/2006/relationships/slideLayout" Target="../slideLayouts/slideLayout133.xml"/><Relationship Id="rId37" Type="http://schemas.openxmlformats.org/officeDocument/2006/relationships/slideLayout" Target="../slideLayouts/slideLayout138.xml"/><Relationship Id="rId40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23" Type="http://schemas.openxmlformats.org/officeDocument/2006/relationships/slideLayout" Target="../slideLayouts/slideLayout124.xml"/><Relationship Id="rId28" Type="http://schemas.openxmlformats.org/officeDocument/2006/relationships/slideLayout" Target="../slideLayouts/slideLayout129.xml"/><Relationship Id="rId36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11.xml"/><Relationship Id="rId19" Type="http://schemas.openxmlformats.org/officeDocument/2006/relationships/slideLayout" Target="../slideLayouts/slideLayout120.xml"/><Relationship Id="rId31" Type="http://schemas.openxmlformats.org/officeDocument/2006/relationships/slideLayout" Target="../slideLayouts/slideLayout132.xml"/><Relationship Id="rId44" Type="http://schemas.openxmlformats.org/officeDocument/2006/relationships/image" Target="../media/image8.emf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Relationship Id="rId22" Type="http://schemas.openxmlformats.org/officeDocument/2006/relationships/slideLayout" Target="../slideLayouts/slideLayout123.xml"/><Relationship Id="rId27" Type="http://schemas.openxmlformats.org/officeDocument/2006/relationships/slideLayout" Target="../slideLayouts/slideLayout128.xml"/><Relationship Id="rId30" Type="http://schemas.openxmlformats.org/officeDocument/2006/relationships/slideLayout" Target="../slideLayouts/slideLayout131.xml"/><Relationship Id="rId35" Type="http://schemas.openxmlformats.org/officeDocument/2006/relationships/slideLayout" Target="../slideLayouts/slideLayout136.xml"/><Relationship Id="rId43" Type="http://schemas.openxmlformats.org/officeDocument/2006/relationships/theme" Target="../theme/theme3.xml"/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5" Type="http://schemas.openxmlformats.org/officeDocument/2006/relationships/slideLayout" Target="../slideLayouts/slideLayout126.xml"/><Relationship Id="rId33" Type="http://schemas.openxmlformats.org/officeDocument/2006/relationships/slideLayout" Target="../slideLayouts/slideLayout134.xml"/><Relationship Id="rId38" Type="http://schemas.openxmlformats.org/officeDocument/2006/relationships/slideLayout" Target="../slideLayouts/slideLayout139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26" Type="http://schemas.openxmlformats.org/officeDocument/2006/relationships/slideLayout" Target="../slideLayouts/slideLayout169.xml"/><Relationship Id="rId39" Type="http://schemas.openxmlformats.org/officeDocument/2006/relationships/slideLayout" Target="../slideLayouts/slideLayout182.xml"/><Relationship Id="rId21" Type="http://schemas.openxmlformats.org/officeDocument/2006/relationships/slideLayout" Target="../slideLayouts/slideLayout164.xml"/><Relationship Id="rId34" Type="http://schemas.openxmlformats.org/officeDocument/2006/relationships/slideLayout" Target="../slideLayouts/slideLayout177.xml"/><Relationship Id="rId42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29" Type="http://schemas.openxmlformats.org/officeDocument/2006/relationships/slideLayout" Target="../slideLayouts/slideLayout172.xml"/><Relationship Id="rId41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slideLayout" Target="../slideLayouts/slideLayout167.xml"/><Relationship Id="rId32" Type="http://schemas.openxmlformats.org/officeDocument/2006/relationships/slideLayout" Target="../slideLayouts/slideLayout175.xml"/><Relationship Id="rId37" Type="http://schemas.openxmlformats.org/officeDocument/2006/relationships/slideLayout" Target="../slideLayouts/slideLayout180.xml"/><Relationship Id="rId40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slideLayout" Target="../slideLayouts/slideLayout166.xml"/><Relationship Id="rId28" Type="http://schemas.openxmlformats.org/officeDocument/2006/relationships/slideLayout" Target="../slideLayouts/slideLayout171.xml"/><Relationship Id="rId36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31" Type="http://schemas.openxmlformats.org/officeDocument/2006/relationships/slideLayout" Target="../slideLayouts/slideLayout174.xml"/><Relationship Id="rId44" Type="http://schemas.openxmlformats.org/officeDocument/2006/relationships/theme" Target="../theme/theme4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Relationship Id="rId27" Type="http://schemas.openxmlformats.org/officeDocument/2006/relationships/slideLayout" Target="../slideLayouts/slideLayout170.xml"/><Relationship Id="rId30" Type="http://schemas.openxmlformats.org/officeDocument/2006/relationships/slideLayout" Target="../slideLayouts/slideLayout173.xml"/><Relationship Id="rId35" Type="http://schemas.openxmlformats.org/officeDocument/2006/relationships/slideLayout" Target="../slideLayouts/slideLayout178.xml"/><Relationship Id="rId43" Type="http://schemas.openxmlformats.org/officeDocument/2006/relationships/slideLayout" Target="../slideLayouts/slideLayout186.xml"/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5" Type="http://schemas.openxmlformats.org/officeDocument/2006/relationships/slideLayout" Target="../slideLayouts/slideLayout168.xml"/><Relationship Id="rId33" Type="http://schemas.openxmlformats.org/officeDocument/2006/relationships/slideLayout" Target="../slideLayouts/slideLayout176.xml"/><Relationship Id="rId38" Type="http://schemas.openxmlformats.org/officeDocument/2006/relationships/slideLayout" Target="../slideLayouts/slideLayout181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9.xml"/><Relationship Id="rId18" Type="http://schemas.openxmlformats.org/officeDocument/2006/relationships/slideLayout" Target="../slideLayouts/slideLayout204.xml"/><Relationship Id="rId26" Type="http://schemas.openxmlformats.org/officeDocument/2006/relationships/slideLayout" Target="../slideLayouts/slideLayout212.xml"/><Relationship Id="rId39" Type="http://schemas.openxmlformats.org/officeDocument/2006/relationships/slideLayout" Target="../slideLayouts/slideLayout225.xml"/><Relationship Id="rId21" Type="http://schemas.openxmlformats.org/officeDocument/2006/relationships/slideLayout" Target="../slideLayouts/slideLayout207.xml"/><Relationship Id="rId34" Type="http://schemas.openxmlformats.org/officeDocument/2006/relationships/slideLayout" Target="../slideLayouts/slideLayout220.xml"/><Relationship Id="rId42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8.xml"/><Relationship Id="rId16" Type="http://schemas.openxmlformats.org/officeDocument/2006/relationships/slideLayout" Target="../slideLayouts/slideLayout202.xml"/><Relationship Id="rId20" Type="http://schemas.openxmlformats.org/officeDocument/2006/relationships/slideLayout" Target="../slideLayouts/slideLayout206.xml"/><Relationship Id="rId29" Type="http://schemas.openxmlformats.org/officeDocument/2006/relationships/slideLayout" Target="../slideLayouts/slideLayout215.xml"/><Relationship Id="rId41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7.xml"/><Relationship Id="rId24" Type="http://schemas.openxmlformats.org/officeDocument/2006/relationships/slideLayout" Target="../slideLayouts/slideLayout210.xml"/><Relationship Id="rId32" Type="http://schemas.openxmlformats.org/officeDocument/2006/relationships/slideLayout" Target="../slideLayouts/slideLayout218.xml"/><Relationship Id="rId37" Type="http://schemas.openxmlformats.org/officeDocument/2006/relationships/slideLayout" Target="../slideLayouts/slideLayout223.xml"/><Relationship Id="rId40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191.xml"/><Relationship Id="rId15" Type="http://schemas.openxmlformats.org/officeDocument/2006/relationships/slideLayout" Target="../slideLayouts/slideLayout201.xml"/><Relationship Id="rId23" Type="http://schemas.openxmlformats.org/officeDocument/2006/relationships/slideLayout" Target="../slideLayouts/slideLayout209.xml"/><Relationship Id="rId28" Type="http://schemas.openxmlformats.org/officeDocument/2006/relationships/slideLayout" Target="../slideLayouts/slideLayout214.xml"/><Relationship Id="rId36" Type="http://schemas.openxmlformats.org/officeDocument/2006/relationships/slideLayout" Target="../slideLayouts/slideLayout222.xml"/><Relationship Id="rId10" Type="http://schemas.openxmlformats.org/officeDocument/2006/relationships/slideLayout" Target="../slideLayouts/slideLayout196.xml"/><Relationship Id="rId19" Type="http://schemas.openxmlformats.org/officeDocument/2006/relationships/slideLayout" Target="../slideLayouts/slideLayout205.xml"/><Relationship Id="rId31" Type="http://schemas.openxmlformats.org/officeDocument/2006/relationships/slideLayout" Target="../slideLayouts/slideLayout217.xml"/><Relationship Id="rId44" Type="http://schemas.openxmlformats.org/officeDocument/2006/relationships/theme" Target="../theme/theme5.xml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Relationship Id="rId14" Type="http://schemas.openxmlformats.org/officeDocument/2006/relationships/slideLayout" Target="../slideLayouts/slideLayout200.xml"/><Relationship Id="rId22" Type="http://schemas.openxmlformats.org/officeDocument/2006/relationships/slideLayout" Target="../slideLayouts/slideLayout208.xml"/><Relationship Id="rId27" Type="http://schemas.openxmlformats.org/officeDocument/2006/relationships/slideLayout" Target="../slideLayouts/slideLayout213.xml"/><Relationship Id="rId30" Type="http://schemas.openxmlformats.org/officeDocument/2006/relationships/slideLayout" Target="../slideLayouts/slideLayout216.xml"/><Relationship Id="rId35" Type="http://schemas.openxmlformats.org/officeDocument/2006/relationships/slideLayout" Target="../slideLayouts/slideLayout221.xml"/><Relationship Id="rId43" Type="http://schemas.openxmlformats.org/officeDocument/2006/relationships/slideLayout" Target="../slideLayouts/slideLayout229.xml"/><Relationship Id="rId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8.xml"/><Relationship Id="rId17" Type="http://schemas.openxmlformats.org/officeDocument/2006/relationships/slideLayout" Target="../slideLayouts/slideLayout203.xml"/><Relationship Id="rId25" Type="http://schemas.openxmlformats.org/officeDocument/2006/relationships/slideLayout" Target="../slideLayouts/slideLayout211.xml"/><Relationship Id="rId33" Type="http://schemas.openxmlformats.org/officeDocument/2006/relationships/slideLayout" Target="../slideLayouts/slideLayout219.xml"/><Relationship Id="rId38" Type="http://schemas.openxmlformats.org/officeDocument/2006/relationships/slideLayout" Target="../slideLayouts/slideLayout2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Otsikon paikkamerkki 1">
            <a:extLst>
              <a:ext uri="{FF2B5EF4-FFF2-40B4-BE49-F238E27FC236}">
                <a16:creationId xmlns:a16="http://schemas.microsoft.com/office/drawing/2014/main" id="{C323A208-5514-47C2-5B8E-17923362AE4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407988"/>
            <a:ext cx="11234738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</a:t>
            </a:r>
            <a:r>
              <a:rPr lang="fi-FI" altLang="fi-FI" err="1"/>
              <a:t>perustyyl</a:t>
            </a:r>
            <a:r>
              <a:rPr lang="fi-FI" altLang="fi-FI"/>
              <a:t>. </a:t>
            </a:r>
            <a:r>
              <a:rPr lang="fi-FI" altLang="fi-FI" err="1"/>
              <a:t>napsautt</a:t>
            </a:r>
            <a:r>
              <a:rPr lang="fi-FI" altLang="fi-FI"/>
              <a:t>.</a:t>
            </a:r>
          </a:p>
        </p:txBody>
      </p:sp>
      <p:sp>
        <p:nvSpPr>
          <p:cNvPr id="78851" name="Tekstin paikkamerkki 2">
            <a:extLst>
              <a:ext uri="{FF2B5EF4-FFF2-40B4-BE49-F238E27FC236}">
                <a16:creationId xmlns:a16="http://schemas.microsoft.com/office/drawing/2014/main" id="{692220AB-F54A-E3A7-2999-1DF67B5564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196975"/>
            <a:ext cx="11234738" cy="497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D813F63-58D1-0141-99EE-C0ADC4A818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63700" y="6269038"/>
            <a:ext cx="1304925" cy="25876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13CC1D0-97CB-B441-BB0E-F6FE5D128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1988" y="6269038"/>
            <a:ext cx="4114800" cy="25876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45C5770-0397-A942-A798-AAE8065E3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7813" y="6269038"/>
            <a:ext cx="1236662" cy="25876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300" b="1">
                <a:solidFill>
                  <a:schemeClr val="tx1"/>
                </a:solidFill>
              </a:defRPr>
            </a:lvl1pPr>
          </a:lstStyle>
          <a:p>
            <a:fld id="{B075DB77-704C-E047-9E74-0FB3E11E18E6}" type="slidenum">
              <a:rPr lang="fi-FI" altLang="en-FI" smtClean="0"/>
              <a:pPr/>
              <a:t>‹#›</a:t>
            </a:fld>
            <a:endParaRPr lang="fi-FI" altLang="en-FI"/>
          </a:p>
        </p:txBody>
      </p:sp>
      <p:pic>
        <p:nvPicPr>
          <p:cNvPr id="20" name="Kuva 19">
            <a:extLst>
              <a:ext uri="{FF2B5EF4-FFF2-40B4-BE49-F238E27FC236}">
                <a16:creationId xmlns:a16="http://schemas.microsoft.com/office/drawing/2014/main" id="{48ABE7E9-0CBE-F1B2-7F51-3880EFFEE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/>
        </p:blipFill>
        <p:spPr>
          <a:xfrm>
            <a:off x="453557" y="6076181"/>
            <a:ext cx="900000" cy="3857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96" r:id="rId3"/>
    <p:sldLayoutId id="2147484060" r:id="rId4"/>
    <p:sldLayoutId id="2147484076" r:id="rId5"/>
    <p:sldLayoutId id="2147484097" r:id="rId6"/>
    <p:sldLayoutId id="2147484062" r:id="rId7"/>
    <p:sldLayoutId id="2147484078" r:id="rId8"/>
    <p:sldLayoutId id="2147484098" r:id="rId9"/>
    <p:sldLayoutId id="2147484061" r:id="rId10"/>
    <p:sldLayoutId id="2147484079" r:id="rId11"/>
    <p:sldLayoutId id="2147484099" r:id="rId12"/>
    <p:sldLayoutId id="2147484081" r:id="rId13"/>
    <p:sldLayoutId id="2147484082" r:id="rId14"/>
    <p:sldLayoutId id="2147484000" r:id="rId15"/>
    <p:sldLayoutId id="2147484083" r:id="rId16"/>
    <p:sldLayoutId id="2147484084" r:id="rId17"/>
    <p:sldLayoutId id="2147484056" r:id="rId18"/>
    <p:sldLayoutId id="2147484069" r:id="rId19"/>
    <p:sldLayoutId id="2147484100" r:id="rId20"/>
    <p:sldLayoutId id="2147484067" r:id="rId21"/>
    <p:sldLayoutId id="2147484070" r:id="rId22"/>
    <p:sldLayoutId id="2147484101" r:id="rId23"/>
    <p:sldLayoutId id="2147484093" r:id="rId24"/>
    <p:sldLayoutId id="2147484092" r:id="rId25"/>
    <p:sldLayoutId id="2147484102" r:id="rId26"/>
    <p:sldLayoutId id="2147484001" r:id="rId27"/>
    <p:sldLayoutId id="2147484002" r:id="rId28"/>
    <p:sldLayoutId id="2147484075" r:id="rId29"/>
    <p:sldLayoutId id="2147484071" r:id="rId30"/>
    <p:sldLayoutId id="2147484085" r:id="rId31"/>
    <p:sldLayoutId id="2147484103" r:id="rId32"/>
    <p:sldLayoutId id="2147484086" r:id="rId33"/>
    <p:sldLayoutId id="2147484072" r:id="rId34"/>
    <p:sldLayoutId id="2147484104" r:id="rId35"/>
    <p:sldLayoutId id="2147484003" r:id="rId36"/>
    <p:sldLayoutId id="2147483979" r:id="rId37"/>
    <p:sldLayoutId id="2147483980" r:id="rId38"/>
    <p:sldLayoutId id="2147483981" r:id="rId39"/>
    <p:sldLayoutId id="2147483982" r:id="rId40"/>
    <p:sldLayoutId id="2147484020" r:id="rId41"/>
    <p:sldLayoutId id="2147484055" r:id="rId42"/>
    <p:sldLayoutId id="2147484068" r:id="rId43"/>
    <p:sldLayoutId id="2147484105" r:id="rId44"/>
    <p:sldLayoutId id="2147484004" r:id="rId45"/>
    <p:sldLayoutId id="2147484005" r:id="rId46"/>
    <p:sldLayoutId id="2147484088" r:id="rId47"/>
    <p:sldLayoutId id="2147484087" r:id="rId48"/>
    <p:sldLayoutId id="2147484106" r:id="rId49"/>
    <p:sldLayoutId id="2147484091" r:id="rId50"/>
    <p:sldLayoutId id="2147484090" r:id="rId51"/>
    <p:sldLayoutId id="2147484107" r:id="rId52"/>
    <p:sldLayoutId id="2147484094" r:id="rId53"/>
    <p:sldLayoutId id="2147484095" r:id="rId54"/>
    <p:sldLayoutId id="2147484108" r:id="rId55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 i="0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9pPr>
    </p:titleStyle>
    <p:bodyStyle>
      <a:lvl1pPr marL="2286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279" userDrawn="1">
          <p15:clr>
            <a:srgbClr val="F26B43"/>
          </p15:clr>
        </p15:guide>
        <p15:guide id="3" orient="horz" pos="255" userDrawn="1">
          <p15:clr>
            <a:srgbClr val="F26B43"/>
          </p15:clr>
        </p15:guide>
        <p15:guide id="4" orient="horz" pos="2260" userDrawn="1">
          <p15:clr>
            <a:srgbClr val="F26B43"/>
          </p15:clr>
        </p15:guide>
        <p15:guide id="5" orient="horz" pos="3884" userDrawn="1">
          <p15:clr>
            <a:srgbClr val="F26B43"/>
          </p15:clr>
        </p15:guide>
        <p15:guide id="6" pos="737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199" y="408562"/>
            <a:ext cx="9972000" cy="78761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199" y="1196502"/>
            <a:ext cx="9972000" cy="4903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9289914" y="6268800"/>
            <a:ext cx="1305128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300">
                <a:solidFill>
                  <a:srgbClr val="000000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447162" y="6268800"/>
            <a:ext cx="4114800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300">
                <a:solidFill>
                  <a:srgbClr val="000000"/>
                </a:solidFill>
              </a:defRPr>
            </a:lvl1pPr>
          </a:lstStyle>
          <a:p>
            <a:r>
              <a:rPr lang="fi-FI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95042" y="6268800"/>
            <a:ext cx="1079772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300" b="1">
                <a:solidFill>
                  <a:srgbClr val="000000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70138FE-C60B-7046-8A52-1EDA25B593F9}"/>
              </a:ext>
            </a:extLst>
          </p:cNvPr>
          <p:cNvPicPr>
            <a:picLocks noChangeAspect="1"/>
          </p:cNvPicPr>
          <p:nvPr userDrawn="1"/>
        </p:nvPicPr>
        <p:blipFill>
          <a:blip r:embed="rId48"/>
          <a:stretch>
            <a:fillRect/>
          </a:stretch>
        </p:blipFill>
        <p:spPr>
          <a:xfrm>
            <a:off x="457199" y="6100417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3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  <p:sldLayoutId id="2147484121" r:id="rId12"/>
    <p:sldLayoutId id="2147484122" r:id="rId13"/>
    <p:sldLayoutId id="2147484123" r:id="rId14"/>
    <p:sldLayoutId id="2147484124" r:id="rId15"/>
    <p:sldLayoutId id="2147484125" r:id="rId16"/>
    <p:sldLayoutId id="2147484126" r:id="rId17"/>
    <p:sldLayoutId id="2147484127" r:id="rId18"/>
    <p:sldLayoutId id="2147484128" r:id="rId19"/>
    <p:sldLayoutId id="2147484129" r:id="rId20"/>
    <p:sldLayoutId id="2147484130" r:id="rId21"/>
    <p:sldLayoutId id="2147484131" r:id="rId22"/>
    <p:sldLayoutId id="2147484132" r:id="rId23"/>
    <p:sldLayoutId id="2147484133" r:id="rId24"/>
    <p:sldLayoutId id="2147484134" r:id="rId25"/>
    <p:sldLayoutId id="2147484135" r:id="rId26"/>
    <p:sldLayoutId id="2147484136" r:id="rId27"/>
    <p:sldLayoutId id="2147484137" r:id="rId28"/>
    <p:sldLayoutId id="2147484138" r:id="rId29"/>
    <p:sldLayoutId id="2147484139" r:id="rId30"/>
    <p:sldLayoutId id="2147484140" r:id="rId31"/>
    <p:sldLayoutId id="2147484141" r:id="rId32"/>
    <p:sldLayoutId id="2147484142" r:id="rId33"/>
    <p:sldLayoutId id="2147484143" r:id="rId34"/>
    <p:sldLayoutId id="2147484144" r:id="rId35"/>
    <p:sldLayoutId id="2147484145" r:id="rId36"/>
    <p:sldLayoutId id="2147484146" r:id="rId37"/>
    <p:sldLayoutId id="2147484147" r:id="rId38"/>
    <p:sldLayoutId id="2147484148" r:id="rId39"/>
    <p:sldLayoutId id="2147484149" r:id="rId40"/>
    <p:sldLayoutId id="2147484150" r:id="rId41"/>
    <p:sldLayoutId id="2147484151" r:id="rId42"/>
    <p:sldLayoutId id="2147484152" r:id="rId43"/>
    <p:sldLayoutId id="2147484153" r:id="rId44"/>
    <p:sldLayoutId id="2147484154" r:id="rId45"/>
    <p:sldLayoutId id="2147484155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199" y="408562"/>
            <a:ext cx="9972000" cy="78761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199" y="1196502"/>
            <a:ext cx="9972000" cy="49039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9289914" y="6268800"/>
            <a:ext cx="1305128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300">
                <a:solidFill>
                  <a:srgbClr val="000000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447162" y="6268800"/>
            <a:ext cx="4114800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300">
                <a:solidFill>
                  <a:srgbClr val="000000"/>
                </a:solidFill>
              </a:defRPr>
            </a:lvl1pPr>
          </a:lstStyle>
          <a:p>
            <a:r>
              <a:rPr lang="fi-FI" dirty="0"/>
              <a:t>Stadin ammatti- ja aikuisopisto - Etunimi Sukunimi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95042" y="6268800"/>
            <a:ext cx="1079772" cy="25845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300" b="1">
                <a:solidFill>
                  <a:srgbClr val="000000"/>
                </a:solidFill>
              </a:defRPr>
            </a:lvl1pPr>
          </a:lstStyle>
          <a:p>
            <a:fld id="{66B0B938-106A-4E9D-9931-8D19B263D192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70138FE-C60B-7046-8A52-1EDA25B593F9}"/>
              </a:ext>
            </a:extLst>
          </p:cNvPr>
          <p:cNvPicPr>
            <a:picLocks noChangeAspect="1"/>
          </p:cNvPicPr>
          <p:nvPr userDrawn="1"/>
        </p:nvPicPr>
        <p:blipFill>
          <a:blip r:embed="rId44"/>
          <a:stretch>
            <a:fillRect/>
          </a:stretch>
        </p:blipFill>
        <p:spPr>
          <a:xfrm>
            <a:off x="457199" y="6100417"/>
            <a:ext cx="1371601" cy="5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419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7" r:id="rId1"/>
    <p:sldLayoutId id="2147484158" r:id="rId2"/>
    <p:sldLayoutId id="2147484159" r:id="rId3"/>
    <p:sldLayoutId id="2147484160" r:id="rId4"/>
    <p:sldLayoutId id="2147484161" r:id="rId5"/>
    <p:sldLayoutId id="2147484162" r:id="rId6"/>
    <p:sldLayoutId id="2147484163" r:id="rId7"/>
    <p:sldLayoutId id="2147484164" r:id="rId8"/>
    <p:sldLayoutId id="2147484165" r:id="rId9"/>
    <p:sldLayoutId id="2147484166" r:id="rId10"/>
    <p:sldLayoutId id="2147484167" r:id="rId11"/>
    <p:sldLayoutId id="2147484168" r:id="rId12"/>
    <p:sldLayoutId id="2147484169" r:id="rId13"/>
    <p:sldLayoutId id="2147484170" r:id="rId14"/>
    <p:sldLayoutId id="2147484171" r:id="rId15"/>
    <p:sldLayoutId id="2147484172" r:id="rId16"/>
    <p:sldLayoutId id="2147484173" r:id="rId17"/>
    <p:sldLayoutId id="2147484174" r:id="rId18"/>
    <p:sldLayoutId id="2147484175" r:id="rId19"/>
    <p:sldLayoutId id="2147484176" r:id="rId20"/>
    <p:sldLayoutId id="2147484177" r:id="rId21"/>
    <p:sldLayoutId id="2147484178" r:id="rId22"/>
    <p:sldLayoutId id="2147484179" r:id="rId23"/>
    <p:sldLayoutId id="2147484180" r:id="rId24"/>
    <p:sldLayoutId id="2147484181" r:id="rId25"/>
    <p:sldLayoutId id="2147484182" r:id="rId26"/>
    <p:sldLayoutId id="2147484183" r:id="rId27"/>
    <p:sldLayoutId id="2147484184" r:id="rId28"/>
    <p:sldLayoutId id="2147484185" r:id="rId29"/>
    <p:sldLayoutId id="2147484186" r:id="rId30"/>
    <p:sldLayoutId id="2147484187" r:id="rId31"/>
    <p:sldLayoutId id="2147484188" r:id="rId32"/>
    <p:sldLayoutId id="2147484189" r:id="rId33"/>
    <p:sldLayoutId id="2147484190" r:id="rId34"/>
    <p:sldLayoutId id="2147484191" r:id="rId35"/>
    <p:sldLayoutId id="2147484192" r:id="rId36"/>
    <p:sldLayoutId id="2147484193" r:id="rId37"/>
    <p:sldLayoutId id="2147484194" r:id="rId38"/>
    <p:sldLayoutId id="2147484195" r:id="rId39"/>
    <p:sldLayoutId id="2147484196" r:id="rId40"/>
    <p:sldLayoutId id="2147484197" r:id="rId41"/>
    <p:sldLayoutId id="2147484198" r:id="rId4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Otsikon paikkamerkki 1">
            <a:extLst>
              <a:ext uri="{FF2B5EF4-FFF2-40B4-BE49-F238E27FC236}">
                <a16:creationId xmlns:a16="http://schemas.microsoft.com/office/drawing/2014/main" id="{C323A208-5514-47C2-5B8E-17923362AE4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407988"/>
            <a:ext cx="11234738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</a:t>
            </a:r>
            <a:r>
              <a:rPr lang="fi-FI" altLang="fi-FI" err="1"/>
              <a:t>perustyyl</a:t>
            </a:r>
            <a:r>
              <a:rPr lang="fi-FI" altLang="fi-FI"/>
              <a:t>. </a:t>
            </a:r>
            <a:r>
              <a:rPr lang="fi-FI" altLang="fi-FI" err="1"/>
              <a:t>napsautt</a:t>
            </a:r>
            <a:r>
              <a:rPr lang="fi-FI" altLang="fi-FI"/>
              <a:t>.</a:t>
            </a:r>
          </a:p>
        </p:txBody>
      </p:sp>
      <p:sp>
        <p:nvSpPr>
          <p:cNvPr id="78851" name="Tekstin paikkamerkki 2">
            <a:extLst>
              <a:ext uri="{FF2B5EF4-FFF2-40B4-BE49-F238E27FC236}">
                <a16:creationId xmlns:a16="http://schemas.microsoft.com/office/drawing/2014/main" id="{692220AB-F54A-E3A7-2999-1DF67B5564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196975"/>
            <a:ext cx="11234738" cy="497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D813F63-58D1-0141-99EE-C0ADC4A818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63700" y="6269038"/>
            <a:ext cx="1304925" cy="25876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</a:lstStyle>
          <a:p>
            <a:fld id="{99FB4746-0AFC-4643-BD0A-E1BA76B192CE}" type="datetimeFigureOut">
              <a:rPr lang="fi-FI" smtClean="0"/>
              <a:t>2.11.2026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13CC1D0-97CB-B441-BB0E-F6FE5D128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1988" y="6269038"/>
            <a:ext cx="4114800" cy="25876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45C5770-0397-A942-A798-AAE8065E3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7813" y="6269038"/>
            <a:ext cx="1236662" cy="25876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300" b="1">
                <a:solidFill>
                  <a:schemeClr val="tx1"/>
                </a:solidFill>
              </a:defRPr>
            </a:lvl1pPr>
          </a:lstStyle>
          <a:p>
            <a:fld id="{934FD70A-5D75-4A2E-B4AB-9C3CD69FE6A9}" type="slidenum">
              <a:rPr lang="fi-FI" smtClean="0"/>
              <a:t>‹#›</a:t>
            </a:fld>
            <a:endParaRPr lang="fi-FI"/>
          </a:p>
        </p:txBody>
      </p:sp>
      <p:grpSp>
        <p:nvGrpSpPr>
          <p:cNvPr id="7" name="Ryhmä 6">
            <a:extLst>
              <a:ext uri="{FF2B5EF4-FFF2-40B4-BE49-F238E27FC236}">
                <a16:creationId xmlns:a16="http://schemas.microsoft.com/office/drawing/2014/main" id="{24E098E6-31C8-164A-8F46-7370FB65EC74}"/>
              </a:ext>
            </a:extLst>
          </p:cNvPr>
          <p:cNvGrpSpPr/>
          <p:nvPr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16D386E4-DCF2-6E4A-8E68-DDC7D66E70AB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6E1D7C50-B662-7144-81CF-9CC0F122DC7F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FBC7DD14-DAE1-3E46-9E5A-EA2A06999D48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235470DF-8ACF-A240-A307-F245930E10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0E683DE2-6F26-6245-9760-187BA4E7CDAF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395F6E94-C46C-7842-A3EA-3DC111638AE1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3F84031E-E0ED-D644-8571-40A599EB05ED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51BF0BA5-973F-FF4E-8DF1-185877104730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92989F9F-F1D3-A74C-9B36-DDA76EC5B8F7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296B1CE3-B2F0-734A-89F0-58B2850AA2C2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A8CF7F6B-C409-9B46-B616-1A66D26FBFAD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9818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206" r:id="rId7"/>
    <p:sldLayoutId id="2147484207" r:id="rId8"/>
    <p:sldLayoutId id="2147484208" r:id="rId9"/>
    <p:sldLayoutId id="2147484209" r:id="rId10"/>
    <p:sldLayoutId id="2147484210" r:id="rId11"/>
    <p:sldLayoutId id="2147484211" r:id="rId12"/>
    <p:sldLayoutId id="2147484212" r:id="rId13"/>
    <p:sldLayoutId id="2147484213" r:id="rId14"/>
    <p:sldLayoutId id="2147484214" r:id="rId15"/>
    <p:sldLayoutId id="2147484215" r:id="rId16"/>
    <p:sldLayoutId id="2147484216" r:id="rId17"/>
    <p:sldLayoutId id="2147484217" r:id="rId18"/>
    <p:sldLayoutId id="2147484218" r:id="rId19"/>
    <p:sldLayoutId id="2147484219" r:id="rId20"/>
    <p:sldLayoutId id="2147484220" r:id="rId21"/>
    <p:sldLayoutId id="2147484221" r:id="rId22"/>
    <p:sldLayoutId id="2147484222" r:id="rId23"/>
    <p:sldLayoutId id="2147484223" r:id="rId24"/>
    <p:sldLayoutId id="2147484224" r:id="rId25"/>
    <p:sldLayoutId id="2147484225" r:id="rId26"/>
    <p:sldLayoutId id="2147484226" r:id="rId27"/>
    <p:sldLayoutId id="2147484227" r:id="rId28"/>
    <p:sldLayoutId id="2147484228" r:id="rId29"/>
    <p:sldLayoutId id="2147484229" r:id="rId30"/>
    <p:sldLayoutId id="2147484230" r:id="rId31"/>
    <p:sldLayoutId id="2147484231" r:id="rId32"/>
    <p:sldLayoutId id="2147484232" r:id="rId33"/>
    <p:sldLayoutId id="2147484233" r:id="rId34"/>
    <p:sldLayoutId id="2147484234" r:id="rId35"/>
    <p:sldLayoutId id="2147484235" r:id="rId36"/>
    <p:sldLayoutId id="2147484236" r:id="rId37"/>
    <p:sldLayoutId id="2147484237" r:id="rId38"/>
    <p:sldLayoutId id="2147484238" r:id="rId39"/>
    <p:sldLayoutId id="2147484239" r:id="rId40"/>
    <p:sldLayoutId id="2147484240" r:id="rId41"/>
    <p:sldLayoutId id="2147484241" r:id="rId42"/>
    <p:sldLayoutId id="2147484242" r:id="rId43"/>
  </p:sldLayoutIdLst>
  <p:transition>
    <p:fade/>
  </p:transition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 i="0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9pPr>
    </p:titleStyle>
    <p:bodyStyle>
      <a:lvl1pPr marL="2286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279">
          <p15:clr>
            <a:srgbClr val="F26B43"/>
          </p15:clr>
        </p15:guide>
        <p15:guide id="3" orient="horz" pos="255">
          <p15:clr>
            <a:srgbClr val="F26B43"/>
          </p15:clr>
        </p15:guide>
        <p15:guide id="4" orient="horz" pos="2260">
          <p15:clr>
            <a:srgbClr val="F26B43"/>
          </p15:clr>
        </p15:guide>
        <p15:guide id="5" orient="horz" pos="3884">
          <p15:clr>
            <a:srgbClr val="F26B43"/>
          </p15:clr>
        </p15:guide>
        <p15:guide id="6" pos="7378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Otsikon paikkamerkki 1">
            <a:extLst>
              <a:ext uri="{FF2B5EF4-FFF2-40B4-BE49-F238E27FC236}">
                <a16:creationId xmlns:a16="http://schemas.microsoft.com/office/drawing/2014/main" id="{C323A208-5514-47C2-5B8E-17923362AE4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407988"/>
            <a:ext cx="11234738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</a:t>
            </a:r>
            <a:r>
              <a:rPr lang="fi-FI" altLang="fi-FI" err="1"/>
              <a:t>perustyyl</a:t>
            </a:r>
            <a:r>
              <a:rPr lang="fi-FI" altLang="fi-FI"/>
              <a:t>. </a:t>
            </a:r>
            <a:r>
              <a:rPr lang="fi-FI" altLang="fi-FI" err="1"/>
              <a:t>napsautt</a:t>
            </a:r>
            <a:r>
              <a:rPr lang="fi-FI" altLang="fi-FI"/>
              <a:t>.</a:t>
            </a:r>
          </a:p>
        </p:txBody>
      </p:sp>
      <p:sp>
        <p:nvSpPr>
          <p:cNvPr id="78851" name="Tekstin paikkamerkki 2">
            <a:extLst>
              <a:ext uri="{FF2B5EF4-FFF2-40B4-BE49-F238E27FC236}">
                <a16:creationId xmlns:a16="http://schemas.microsoft.com/office/drawing/2014/main" id="{692220AB-F54A-E3A7-2999-1DF67B5564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196975"/>
            <a:ext cx="11234738" cy="497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D813F63-58D1-0141-99EE-C0ADC4A818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63700" y="6269038"/>
            <a:ext cx="1304925" cy="25876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13CC1D0-97CB-B441-BB0E-F6FE5D128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1988" y="6269038"/>
            <a:ext cx="4114800" cy="25876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45C5770-0397-A942-A798-AAE8065E3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7813" y="6269038"/>
            <a:ext cx="1236662" cy="258762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300" b="1">
                <a:solidFill>
                  <a:schemeClr val="tx1"/>
                </a:solidFill>
              </a:defRPr>
            </a:lvl1pPr>
          </a:lstStyle>
          <a:p>
            <a:fld id="{B075DB77-704C-E047-9E74-0FB3E11E18E6}" type="slidenum">
              <a:rPr lang="fi-FI" altLang="en-FI" smtClean="0"/>
              <a:pPr/>
              <a:t>‹#›</a:t>
            </a:fld>
            <a:endParaRPr lang="fi-FI" altLang="en-FI"/>
          </a:p>
        </p:txBody>
      </p:sp>
      <p:grpSp>
        <p:nvGrpSpPr>
          <p:cNvPr id="7" name="Ryhmä 6">
            <a:extLst>
              <a:ext uri="{FF2B5EF4-FFF2-40B4-BE49-F238E27FC236}">
                <a16:creationId xmlns:a16="http://schemas.microsoft.com/office/drawing/2014/main" id="{24E098E6-31C8-164A-8F46-7370FB65EC74}"/>
              </a:ext>
            </a:extLst>
          </p:cNvPr>
          <p:cNvGrpSpPr/>
          <p:nvPr userDrawn="1"/>
        </p:nvGrpSpPr>
        <p:grpSpPr bwMode="black">
          <a:xfrm>
            <a:off x="465667" y="6222027"/>
            <a:ext cx="804333" cy="373549"/>
            <a:chOff x="228601" y="704851"/>
            <a:chExt cx="11734800" cy="5449888"/>
          </a:xfrm>
          <a:solidFill>
            <a:schemeClr val="tx1"/>
          </a:soli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16D386E4-DCF2-6E4A-8E68-DDC7D66E70AB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28601" y="704851"/>
              <a:ext cx="11734800" cy="5449888"/>
            </a:xfrm>
            <a:custGeom>
              <a:avLst/>
              <a:gdLst>
                <a:gd name="T0" fmla="*/ 16890 w 32573"/>
                <a:gd name="T1" fmla="*/ 14624 h 15116"/>
                <a:gd name="T2" fmla="*/ 19398 w 32573"/>
                <a:gd name="T3" fmla="*/ 13589 h 15116"/>
                <a:gd name="T4" fmla="*/ 28581 w 32573"/>
                <a:gd name="T5" fmla="*/ 13589 h 15116"/>
                <a:gd name="T6" fmla="*/ 32573 w 32573"/>
                <a:gd name="T7" fmla="*/ 9640 h 15116"/>
                <a:gd name="T8" fmla="*/ 32573 w 32573"/>
                <a:gd name="T9" fmla="*/ 0 h 15116"/>
                <a:gd name="T10" fmla="*/ 0 w 32573"/>
                <a:gd name="T11" fmla="*/ 0 h 15116"/>
                <a:gd name="T12" fmla="*/ 0 w 32573"/>
                <a:gd name="T13" fmla="*/ 9640 h 15116"/>
                <a:gd name="T14" fmla="*/ 3968 w 32573"/>
                <a:gd name="T15" fmla="*/ 13589 h 15116"/>
                <a:gd name="T16" fmla="*/ 13394 w 32573"/>
                <a:gd name="T17" fmla="*/ 13589 h 15116"/>
                <a:gd name="T18" fmla="*/ 15902 w 32573"/>
                <a:gd name="T19" fmla="*/ 14624 h 15116"/>
                <a:gd name="T20" fmla="*/ 16397 w 32573"/>
                <a:gd name="T21" fmla="*/ 15116 h 15116"/>
                <a:gd name="T22" fmla="*/ 16890 w 32573"/>
                <a:gd name="T23" fmla="*/ 14624 h 15116"/>
                <a:gd name="T24" fmla="*/ 31634 w 32573"/>
                <a:gd name="T25" fmla="*/ 939 h 15116"/>
                <a:gd name="T26" fmla="*/ 31634 w 32573"/>
                <a:gd name="T27" fmla="*/ 9640 h 15116"/>
                <a:gd name="T28" fmla="*/ 28581 w 32573"/>
                <a:gd name="T29" fmla="*/ 12650 h 15116"/>
                <a:gd name="T30" fmla="*/ 19398 w 32573"/>
                <a:gd name="T31" fmla="*/ 12650 h 15116"/>
                <a:gd name="T32" fmla="*/ 16397 w 32573"/>
                <a:gd name="T33" fmla="*/ 13798 h 15116"/>
                <a:gd name="T34" fmla="*/ 13394 w 32573"/>
                <a:gd name="T35" fmla="*/ 12650 h 15116"/>
                <a:gd name="T36" fmla="*/ 3968 w 32573"/>
                <a:gd name="T37" fmla="*/ 12650 h 15116"/>
                <a:gd name="T38" fmla="*/ 939 w 32573"/>
                <a:gd name="T39" fmla="*/ 9640 h 15116"/>
                <a:gd name="T40" fmla="*/ 939 w 32573"/>
                <a:gd name="T41" fmla="*/ 939 h 15116"/>
                <a:gd name="T42" fmla="*/ 31634 w 32573"/>
                <a:gd name="T43" fmla="*/ 939 h 1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73" h="15116">
                  <a:moveTo>
                    <a:pt x="16890" y="14624"/>
                  </a:moveTo>
                  <a:cubicBezTo>
                    <a:pt x="17560" y="13956"/>
                    <a:pt x="18451" y="13589"/>
                    <a:pt x="19398" y="13589"/>
                  </a:cubicBezTo>
                  <a:lnTo>
                    <a:pt x="28581" y="13589"/>
                  </a:lnTo>
                  <a:cubicBezTo>
                    <a:pt x="30783" y="13589"/>
                    <a:pt x="32573" y="11817"/>
                    <a:pt x="32573" y="9640"/>
                  </a:cubicBezTo>
                  <a:lnTo>
                    <a:pt x="32573" y="0"/>
                  </a:lnTo>
                  <a:lnTo>
                    <a:pt x="0" y="0"/>
                  </a:lnTo>
                  <a:lnTo>
                    <a:pt x="0" y="9640"/>
                  </a:lnTo>
                  <a:cubicBezTo>
                    <a:pt x="0" y="11817"/>
                    <a:pt x="1780" y="13589"/>
                    <a:pt x="3968" y="13589"/>
                  </a:cubicBezTo>
                  <a:lnTo>
                    <a:pt x="13394" y="13589"/>
                  </a:lnTo>
                  <a:cubicBezTo>
                    <a:pt x="14342" y="13589"/>
                    <a:pt x="15232" y="13956"/>
                    <a:pt x="15902" y="14624"/>
                  </a:cubicBezTo>
                  <a:lnTo>
                    <a:pt x="16397" y="15116"/>
                  </a:lnTo>
                  <a:lnTo>
                    <a:pt x="16890" y="14624"/>
                  </a:lnTo>
                  <a:close/>
                  <a:moveTo>
                    <a:pt x="31634" y="939"/>
                  </a:moveTo>
                  <a:lnTo>
                    <a:pt x="31634" y="9640"/>
                  </a:lnTo>
                  <a:cubicBezTo>
                    <a:pt x="31634" y="11300"/>
                    <a:pt x="30264" y="12650"/>
                    <a:pt x="28581" y="12650"/>
                  </a:cubicBezTo>
                  <a:lnTo>
                    <a:pt x="19398" y="12650"/>
                  </a:lnTo>
                  <a:cubicBezTo>
                    <a:pt x="18279" y="12650"/>
                    <a:pt x="17221" y="13055"/>
                    <a:pt x="16397" y="13798"/>
                  </a:cubicBezTo>
                  <a:cubicBezTo>
                    <a:pt x="15571" y="13056"/>
                    <a:pt x="14514" y="12650"/>
                    <a:pt x="13394" y="12650"/>
                  </a:cubicBezTo>
                  <a:lnTo>
                    <a:pt x="3968" y="12650"/>
                  </a:lnTo>
                  <a:cubicBezTo>
                    <a:pt x="2298" y="12650"/>
                    <a:pt x="939" y="11300"/>
                    <a:pt x="939" y="9640"/>
                  </a:cubicBezTo>
                  <a:lnTo>
                    <a:pt x="939" y="939"/>
                  </a:lnTo>
                  <a:lnTo>
                    <a:pt x="31634" y="9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6E1D7C50-B662-7144-81CF-9CC0F122DC7F}"/>
                </a:ext>
              </a:extLst>
            </p:cNvPr>
            <p:cNvSpPr>
              <a:spLocks/>
            </p:cNvSpPr>
            <p:nvPr/>
          </p:nvSpPr>
          <p:spPr bwMode="black">
            <a:xfrm>
              <a:off x="9961563" y="2287588"/>
              <a:ext cx="377825" cy="363538"/>
            </a:xfrm>
            <a:custGeom>
              <a:avLst/>
              <a:gdLst>
                <a:gd name="T0" fmla="*/ 1048 w 1048"/>
                <a:gd name="T1" fmla="*/ 504 h 1009"/>
                <a:gd name="T2" fmla="*/ 525 w 1048"/>
                <a:gd name="T3" fmla="*/ 1009 h 1009"/>
                <a:gd name="T4" fmla="*/ 0 w 1048"/>
                <a:gd name="T5" fmla="*/ 504 h 1009"/>
                <a:gd name="T6" fmla="*/ 525 w 1048"/>
                <a:gd name="T7" fmla="*/ 0 h 1009"/>
                <a:gd name="T8" fmla="*/ 1048 w 1048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8" h="1009">
                  <a:moveTo>
                    <a:pt x="1048" y="504"/>
                  </a:moveTo>
                  <a:cubicBezTo>
                    <a:pt x="1048" y="798"/>
                    <a:pt x="818" y="1009"/>
                    <a:pt x="525" y="1009"/>
                  </a:cubicBezTo>
                  <a:cubicBezTo>
                    <a:pt x="230" y="1009"/>
                    <a:pt x="0" y="798"/>
                    <a:pt x="0" y="504"/>
                  </a:cubicBezTo>
                  <a:cubicBezTo>
                    <a:pt x="0" y="211"/>
                    <a:pt x="230" y="0"/>
                    <a:pt x="525" y="0"/>
                  </a:cubicBezTo>
                  <a:cubicBezTo>
                    <a:pt x="818" y="0"/>
                    <a:pt x="1048" y="211"/>
                    <a:pt x="1048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FBC7DD14-DAE1-3E46-9E5A-EA2A06999D48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9986963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235470DF-8ACF-A240-A307-F245930E10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8709026" y="2282826"/>
              <a:ext cx="1119188" cy="1668463"/>
            </a:xfrm>
            <a:custGeom>
              <a:avLst/>
              <a:gdLst>
                <a:gd name="T0" fmla="*/ 1923 w 3105"/>
                <a:gd name="T1" fmla="*/ 2683 h 4625"/>
                <a:gd name="T2" fmla="*/ 3105 w 3105"/>
                <a:gd name="T3" fmla="*/ 4625 h 4625"/>
                <a:gd name="T4" fmla="*/ 2121 w 3105"/>
                <a:gd name="T5" fmla="*/ 4625 h 4625"/>
                <a:gd name="T6" fmla="*/ 1328 w 3105"/>
                <a:gd name="T7" fmla="*/ 3335 h 4625"/>
                <a:gd name="T8" fmla="*/ 901 w 3105"/>
                <a:gd name="T9" fmla="*/ 3878 h 4625"/>
                <a:gd name="T10" fmla="*/ 901 w 3105"/>
                <a:gd name="T11" fmla="*/ 4625 h 4625"/>
                <a:gd name="T12" fmla="*/ 0 w 3105"/>
                <a:gd name="T13" fmla="*/ 4625 h 4625"/>
                <a:gd name="T14" fmla="*/ 0 w 3105"/>
                <a:gd name="T15" fmla="*/ 0 h 4625"/>
                <a:gd name="T16" fmla="*/ 901 w 3105"/>
                <a:gd name="T17" fmla="*/ 0 h 4625"/>
                <a:gd name="T18" fmla="*/ 901 w 3105"/>
                <a:gd name="T19" fmla="*/ 2134 h 4625"/>
                <a:gd name="T20" fmla="*/ 856 w 3105"/>
                <a:gd name="T21" fmla="*/ 2926 h 4625"/>
                <a:gd name="T22" fmla="*/ 875 w 3105"/>
                <a:gd name="T23" fmla="*/ 2926 h 4625"/>
                <a:gd name="T24" fmla="*/ 1265 w 3105"/>
                <a:gd name="T25" fmla="*/ 2325 h 4625"/>
                <a:gd name="T26" fmla="*/ 1955 w 3105"/>
                <a:gd name="T27" fmla="*/ 1405 h 4625"/>
                <a:gd name="T28" fmla="*/ 3009 w 3105"/>
                <a:gd name="T29" fmla="*/ 1405 h 4625"/>
                <a:gd name="T30" fmla="*/ 1923 w 3105"/>
                <a:gd name="T31" fmla="*/ 2683 h 4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05" h="4625">
                  <a:moveTo>
                    <a:pt x="1923" y="2683"/>
                  </a:moveTo>
                  <a:lnTo>
                    <a:pt x="3105" y="4625"/>
                  </a:lnTo>
                  <a:lnTo>
                    <a:pt x="2121" y="4625"/>
                  </a:lnTo>
                  <a:lnTo>
                    <a:pt x="1328" y="3335"/>
                  </a:lnTo>
                  <a:lnTo>
                    <a:pt x="901" y="3878"/>
                  </a:lnTo>
                  <a:lnTo>
                    <a:pt x="901" y="4625"/>
                  </a:lnTo>
                  <a:lnTo>
                    <a:pt x="0" y="4625"/>
                  </a:lnTo>
                  <a:lnTo>
                    <a:pt x="0" y="0"/>
                  </a:lnTo>
                  <a:lnTo>
                    <a:pt x="901" y="0"/>
                  </a:lnTo>
                  <a:lnTo>
                    <a:pt x="901" y="2134"/>
                  </a:lnTo>
                  <a:cubicBezTo>
                    <a:pt x="901" y="2530"/>
                    <a:pt x="856" y="2926"/>
                    <a:pt x="856" y="2926"/>
                  </a:cubicBezTo>
                  <a:lnTo>
                    <a:pt x="875" y="2926"/>
                  </a:lnTo>
                  <a:cubicBezTo>
                    <a:pt x="875" y="2926"/>
                    <a:pt x="1086" y="2574"/>
                    <a:pt x="1265" y="2325"/>
                  </a:cubicBezTo>
                  <a:lnTo>
                    <a:pt x="1955" y="1405"/>
                  </a:lnTo>
                  <a:lnTo>
                    <a:pt x="3009" y="1405"/>
                  </a:lnTo>
                  <a:lnTo>
                    <a:pt x="1923" y="26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0E683DE2-6F26-6245-9760-187BA4E7CDAF}"/>
                </a:ext>
              </a:extLst>
            </p:cNvPr>
            <p:cNvSpPr>
              <a:spLocks/>
            </p:cNvSpPr>
            <p:nvPr/>
          </p:nvSpPr>
          <p:spPr bwMode="black">
            <a:xfrm>
              <a:off x="7353301" y="2762251"/>
              <a:ext cx="1027113" cy="1189038"/>
            </a:xfrm>
            <a:custGeom>
              <a:avLst/>
              <a:gdLst>
                <a:gd name="T0" fmla="*/ 2850 w 2850"/>
                <a:gd name="T1" fmla="*/ 1232 h 3296"/>
                <a:gd name="T2" fmla="*/ 1840 w 2850"/>
                <a:gd name="T3" fmla="*/ 0 h 3296"/>
                <a:gd name="T4" fmla="*/ 876 w 2850"/>
                <a:gd name="T5" fmla="*/ 607 h 3296"/>
                <a:gd name="T6" fmla="*/ 856 w 2850"/>
                <a:gd name="T7" fmla="*/ 607 h 3296"/>
                <a:gd name="T8" fmla="*/ 901 w 2850"/>
                <a:gd name="T9" fmla="*/ 76 h 3296"/>
                <a:gd name="T10" fmla="*/ 0 w 2850"/>
                <a:gd name="T11" fmla="*/ 76 h 3296"/>
                <a:gd name="T12" fmla="*/ 0 w 2850"/>
                <a:gd name="T13" fmla="*/ 3296 h 3296"/>
                <a:gd name="T14" fmla="*/ 901 w 2850"/>
                <a:gd name="T15" fmla="*/ 3296 h 3296"/>
                <a:gd name="T16" fmla="*/ 901 w 2850"/>
                <a:gd name="T17" fmla="*/ 1386 h 3296"/>
                <a:gd name="T18" fmla="*/ 1457 w 2850"/>
                <a:gd name="T19" fmla="*/ 760 h 3296"/>
                <a:gd name="T20" fmla="*/ 1942 w 2850"/>
                <a:gd name="T21" fmla="*/ 1412 h 3296"/>
                <a:gd name="T22" fmla="*/ 1942 w 2850"/>
                <a:gd name="T23" fmla="*/ 3296 h 3296"/>
                <a:gd name="T24" fmla="*/ 2850 w 2850"/>
                <a:gd name="T25" fmla="*/ 3296 h 3296"/>
                <a:gd name="T26" fmla="*/ 2850 w 2850"/>
                <a:gd name="T27" fmla="*/ 1232 h 3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0" h="3296">
                  <a:moveTo>
                    <a:pt x="2850" y="1232"/>
                  </a:moveTo>
                  <a:cubicBezTo>
                    <a:pt x="2850" y="434"/>
                    <a:pt x="2459" y="0"/>
                    <a:pt x="1840" y="0"/>
                  </a:cubicBezTo>
                  <a:cubicBezTo>
                    <a:pt x="1309" y="0"/>
                    <a:pt x="1035" y="312"/>
                    <a:pt x="876" y="607"/>
                  </a:cubicBezTo>
                  <a:lnTo>
                    <a:pt x="856" y="607"/>
                  </a:lnTo>
                  <a:lnTo>
                    <a:pt x="901" y="76"/>
                  </a:lnTo>
                  <a:lnTo>
                    <a:pt x="0" y="76"/>
                  </a:lnTo>
                  <a:lnTo>
                    <a:pt x="0" y="3296"/>
                  </a:lnTo>
                  <a:lnTo>
                    <a:pt x="901" y="3296"/>
                  </a:lnTo>
                  <a:lnTo>
                    <a:pt x="901" y="1386"/>
                  </a:lnTo>
                  <a:cubicBezTo>
                    <a:pt x="901" y="1015"/>
                    <a:pt x="1118" y="760"/>
                    <a:pt x="1457" y="760"/>
                  </a:cubicBezTo>
                  <a:cubicBezTo>
                    <a:pt x="1795" y="760"/>
                    <a:pt x="1942" y="983"/>
                    <a:pt x="1942" y="1412"/>
                  </a:cubicBezTo>
                  <a:lnTo>
                    <a:pt x="1942" y="3296"/>
                  </a:lnTo>
                  <a:lnTo>
                    <a:pt x="2850" y="3296"/>
                  </a:lnTo>
                  <a:lnTo>
                    <a:pt x="2850" y="1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395F6E94-C46C-7842-A3EA-3DC111638AE1}"/>
                </a:ext>
              </a:extLst>
            </p:cNvPr>
            <p:cNvSpPr>
              <a:spLocks/>
            </p:cNvSpPr>
            <p:nvPr/>
          </p:nvSpPr>
          <p:spPr bwMode="black">
            <a:xfrm>
              <a:off x="6664326" y="2287588"/>
              <a:ext cx="377825" cy="363538"/>
            </a:xfrm>
            <a:custGeom>
              <a:avLst/>
              <a:gdLst>
                <a:gd name="T0" fmla="*/ 1047 w 1047"/>
                <a:gd name="T1" fmla="*/ 504 h 1009"/>
                <a:gd name="T2" fmla="*/ 524 w 1047"/>
                <a:gd name="T3" fmla="*/ 1009 h 1009"/>
                <a:gd name="T4" fmla="*/ 0 w 1047"/>
                <a:gd name="T5" fmla="*/ 504 h 1009"/>
                <a:gd name="T6" fmla="*/ 524 w 1047"/>
                <a:gd name="T7" fmla="*/ 0 h 1009"/>
                <a:gd name="T8" fmla="*/ 1047 w 1047"/>
                <a:gd name="T9" fmla="*/ 504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7" h="1009">
                  <a:moveTo>
                    <a:pt x="1047" y="504"/>
                  </a:moveTo>
                  <a:cubicBezTo>
                    <a:pt x="1047" y="798"/>
                    <a:pt x="817" y="1009"/>
                    <a:pt x="524" y="1009"/>
                  </a:cubicBezTo>
                  <a:cubicBezTo>
                    <a:pt x="229" y="1009"/>
                    <a:pt x="0" y="798"/>
                    <a:pt x="0" y="504"/>
                  </a:cubicBezTo>
                  <a:cubicBezTo>
                    <a:pt x="0" y="211"/>
                    <a:pt x="229" y="0"/>
                    <a:pt x="524" y="0"/>
                  </a:cubicBezTo>
                  <a:cubicBezTo>
                    <a:pt x="817" y="0"/>
                    <a:pt x="1047" y="211"/>
                    <a:pt x="1047" y="5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3F84031E-E0ED-D644-8571-40A599EB05ED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689726" y="2789238"/>
              <a:ext cx="327025" cy="1162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51BF0BA5-973F-FF4E-8DF1-185877104730}"/>
                </a:ext>
              </a:extLst>
            </p:cNvPr>
            <p:cNvSpPr>
              <a:spLocks/>
            </p:cNvSpPr>
            <p:nvPr/>
          </p:nvSpPr>
          <p:spPr bwMode="black">
            <a:xfrm>
              <a:off x="5399088" y="2762251"/>
              <a:ext cx="1047750" cy="1216025"/>
            </a:xfrm>
            <a:custGeom>
              <a:avLst/>
              <a:gdLst>
                <a:gd name="T0" fmla="*/ 2025 w 2907"/>
                <a:gd name="T1" fmla="*/ 2402 h 3373"/>
                <a:gd name="T2" fmla="*/ 1253 w 2907"/>
                <a:gd name="T3" fmla="*/ 1974 h 3373"/>
                <a:gd name="T4" fmla="*/ 160 w 2907"/>
                <a:gd name="T5" fmla="*/ 990 h 3373"/>
                <a:gd name="T6" fmla="*/ 1431 w 2907"/>
                <a:gd name="T7" fmla="*/ 0 h 3373"/>
                <a:gd name="T8" fmla="*/ 2907 w 2907"/>
                <a:gd name="T9" fmla="*/ 734 h 3373"/>
                <a:gd name="T10" fmla="*/ 2133 w 2907"/>
                <a:gd name="T11" fmla="*/ 1169 h 3373"/>
                <a:gd name="T12" fmla="*/ 1463 w 2907"/>
                <a:gd name="T13" fmla="*/ 657 h 3373"/>
                <a:gd name="T14" fmla="*/ 1042 w 2907"/>
                <a:gd name="T15" fmla="*/ 945 h 3373"/>
                <a:gd name="T16" fmla="*/ 1943 w 2907"/>
                <a:gd name="T17" fmla="*/ 1367 h 3373"/>
                <a:gd name="T18" fmla="*/ 2907 w 2907"/>
                <a:gd name="T19" fmla="*/ 2344 h 3373"/>
                <a:gd name="T20" fmla="*/ 1610 w 2907"/>
                <a:gd name="T21" fmla="*/ 3373 h 3373"/>
                <a:gd name="T22" fmla="*/ 0 w 2907"/>
                <a:gd name="T23" fmla="*/ 2543 h 3373"/>
                <a:gd name="T24" fmla="*/ 786 w 2907"/>
                <a:gd name="T25" fmla="*/ 2102 h 3373"/>
                <a:gd name="T26" fmla="*/ 1598 w 2907"/>
                <a:gd name="T27" fmla="*/ 2715 h 3373"/>
                <a:gd name="T28" fmla="*/ 2025 w 2907"/>
                <a:gd name="T29" fmla="*/ 2402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7" h="3373">
                  <a:moveTo>
                    <a:pt x="2025" y="2402"/>
                  </a:moveTo>
                  <a:cubicBezTo>
                    <a:pt x="2025" y="2146"/>
                    <a:pt x="1667" y="2089"/>
                    <a:pt x="1253" y="1974"/>
                  </a:cubicBezTo>
                  <a:cubicBezTo>
                    <a:pt x="766" y="1846"/>
                    <a:pt x="160" y="1603"/>
                    <a:pt x="160" y="990"/>
                  </a:cubicBezTo>
                  <a:cubicBezTo>
                    <a:pt x="160" y="383"/>
                    <a:pt x="741" y="0"/>
                    <a:pt x="1431" y="0"/>
                  </a:cubicBezTo>
                  <a:cubicBezTo>
                    <a:pt x="2070" y="0"/>
                    <a:pt x="2658" y="306"/>
                    <a:pt x="2907" y="734"/>
                  </a:cubicBezTo>
                  <a:lnTo>
                    <a:pt x="2133" y="1169"/>
                  </a:lnTo>
                  <a:cubicBezTo>
                    <a:pt x="2057" y="881"/>
                    <a:pt x="1814" y="657"/>
                    <a:pt x="1463" y="657"/>
                  </a:cubicBezTo>
                  <a:cubicBezTo>
                    <a:pt x="1233" y="657"/>
                    <a:pt x="1042" y="760"/>
                    <a:pt x="1042" y="945"/>
                  </a:cubicBezTo>
                  <a:cubicBezTo>
                    <a:pt x="1042" y="1188"/>
                    <a:pt x="1463" y="1213"/>
                    <a:pt x="1943" y="1367"/>
                  </a:cubicBezTo>
                  <a:cubicBezTo>
                    <a:pt x="2447" y="1527"/>
                    <a:pt x="2907" y="1757"/>
                    <a:pt x="2907" y="2344"/>
                  </a:cubicBezTo>
                  <a:cubicBezTo>
                    <a:pt x="2907" y="2990"/>
                    <a:pt x="2306" y="3373"/>
                    <a:pt x="1610" y="3373"/>
                  </a:cubicBezTo>
                  <a:cubicBezTo>
                    <a:pt x="856" y="3373"/>
                    <a:pt x="262" y="3053"/>
                    <a:pt x="0" y="2543"/>
                  </a:cubicBezTo>
                  <a:lnTo>
                    <a:pt x="786" y="2102"/>
                  </a:lnTo>
                  <a:cubicBezTo>
                    <a:pt x="888" y="2453"/>
                    <a:pt x="1169" y="2715"/>
                    <a:pt x="1598" y="2715"/>
                  </a:cubicBezTo>
                  <a:cubicBezTo>
                    <a:pt x="1847" y="2715"/>
                    <a:pt x="2025" y="2606"/>
                    <a:pt x="2025" y="2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92989F9F-F1D3-A74C-9B36-DDA76EC5B8F7}"/>
                </a:ext>
              </a:extLst>
            </p:cNvPr>
            <p:cNvSpPr>
              <a:spLocks/>
            </p:cNvSpPr>
            <p:nvPr/>
          </p:nvSpPr>
          <p:spPr bwMode="black">
            <a:xfrm>
              <a:off x="4770438" y="2295526"/>
              <a:ext cx="563563" cy="1677988"/>
            </a:xfrm>
            <a:custGeom>
              <a:avLst/>
              <a:gdLst>
                <a:gd name="T0" fmla="*/ 907 w 1565"/>
                <a:gd name="T1" fmla="*/ 0 h 4657"/>
                <a:gd name="T2" fmla="*/ 0 w 1565"/>
                <a:gd name="T3" fmla="*/ 0 h 4657"/>
                <a:gd name="T4" fmla="*/ 0 w 1565"/>
                <a:gd name="T5" fmla="*/ 3706 h 4657"/>
                <a:gd name="T6" fmla="*/ 214 w 1565"/>
                <a:gd name="T7" fmla="*/ 4430 h 4657"/>
                <a:gd name="T8" fmla="*/ 894 w 1565"/>
                <a:gd name="T9" fmla="*/ 4657 h 4657"/>
                <a:gd name="T10" fmla="*/ 1220 w 1565"/>
                <a:gd name="T11" fmla="*/ 4622 h 4657"/>
                <a:gd name="T12" fmla="*/ 1488 w 1565"/>
                <a:gd name="T13" fmla="*/ 4523 h 4657"/>
                <a:gd name="T14" fmla="*/ 1565 w 1565"/>
                <a:gd name="T15" fmla="*/ 3916 h 4657"/>
                <a:gd name="T16" fmla="*/ 1377 w 1565"/>
                <a:gd name="T17" fmla="*/ 3970 h 4657"/>
                <a:gd name="T18" fmla="*/ 1188 w 1565"/>
                <a:gd name="T19" fmla="*/ 3986 h 4657"/>
                <a:gd name="T20" fmla="*/ 974 w 1565"/>
                <a:gd name="T21" fmla="*/ 3897 h 4657"/>
                <a:gd name="T22" fmla="*/ 907 w 1565"/>
                <a:gd name="T23" fmla="*/ 3577 h 4657"/>
                <a:gd name="T24" fmla="*/ 907 w 1565"/>
                <a:gd name="T25" fmla="*/ 0 h 4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5" h="4657">
                  <a:moveTo>
                    <a:pt x="907" y="0"/>
                  </a:moveTo>
                  <a:lnTo>
                    <a:pt x="0" y="0"/>
                  </a:lnTo>
                  <a:lnTo>
                    <a:pt x="0" y="3706"/>
                  </a:lnTo>
                  <a:cubicBezTo>
                    <a:pt x="0" y="4037"/>
                    <a:pt x="71" y="4279"/>
                    <a:pt x="214" y="4430"/>
                  </a:cubicBezTo>
                  <a:cubicBezTo>
                    <a:pt x="357" y="4582"/>
                    <a:pt x="583" y="4657"/>
                    <a:pt x="894" y="4657"/>
                  </a:cubicBezTo>
                  <a:cubicBezTo>
                    <a:pt x="1001" y="4657"/>
                    <a:pt x="1109" y="4645"/>
                    <a:pt x="1220" y="4622"/>
                  </a:cubicBezTo>
                  <a:cubicBezTo>
                    <a:pt x="1331" y="4599"/>
                    <a:pt x="1420" y="4566"/>
                    <a:pt x="1488" y="4523"/>
                  </a:cubicBezTo>
                  <a:lnTo>
                    <a:pt x="1565" y="3916"/>
                  </a:lnTo>
                  <a:cubicBezTo>
                    <a:pt x="1493" y="3942"/>
                    <a:pt x="1429" y="3960"/>
                    <a:pt x="1377" y="3970"/>
                  </a:cubicBezTo>
                  <a:cubicBezTo>
                    <a:pt x="1324" y="3981"/>
                    <a:pt x="1260" y="3986"/>
                    <a:pt x="1188" y="3986"/>
                  </a:cubicBezTo>
                  <a:cubicBezTo>
                    <a:pt x="1069" y="3986"/>
                    <a:pt x="1019" y="3957"/>
                    <a:pt x="974" y="3897"/>
                  </a:cubicBezTo>
                  <a:cubicBezTo>
                    <a:pt x="929" y="3837"/>
                    <a:pt x="907" y="3731"/>
                    <a:pt x="907" y="3577"/>
                  </a:cubicBezTo>
                  <a:lnTo>
                    <a:pt x="9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296B1CE3-B2F0-734A-89F0-58B2850AA2C2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455988" y="2762251"/>
              <a:ext cx="1073150" cy="1216025"/>
            </a:xfrm>
            <a:custGeom>
              <a:avLst/>
              <a:gdLst>
                <a:gd name="T0" fmla="*/ 1540 w 2977"/>
                <a:gd name="T1" fmla="*/ 651 h 3373"/>
                <a:gd name="T2" fmla="*/ 869 w 2977"/>
                <a:gd name="T3" fmla="*/ 1328 h 3373"/>
                <a:gd name="T4" fmla="*/ 2140 w 2977"/>
                <a:gd name="T5" fmla="*/ 1328 h 3373"/>
                <a:gd name="T6" fmla="*/ 1540 w 2977"/>
                <a:gd name="T7" fmla="*/ 651 h 3373"/>
                <a:gd name="T8" fmla="*/ 2932 w 2977"/>
                <a:gd name="T9" fmla="*/ 1929 h 3373"/>
                <a:gd name="T10" fmla="*/ 850 w 2977"/>
                <a:gd name="T11" fmla="*/ 1929 h 3373"/>
                <a:gd name="T12" fmla="*/ 1559 w 2977"/>
                <a:gd name="T13" fmla="*/ 2708 h 3373"/>
                <a:gd name="T14" fmla="*/ 2179 w 2977"/>
                <a:gd name="T15" fmla="*/ 2178 h 3373"/>
                <a:gd name="T16" fmla="*/ 2938 w 2977"/>
                <a:gd name="T17" fmla="*/ 2606 h 3373"/>
                <a:gd name="T18" fmla="*/ 1559 w 2977"/>
                <a:gd name="T19" fmla="*/ 3373 h 3373"/>
                <a:gd name="T20" fmla="*/ 0 w 2977"/>
                <a:gd name="T21" fmla="*/ 1686 h 3373"/>
                <a:gd name="T22" fmla="*/ 1540 w 2977"/>
                <a:gd name="T23" fmla="*/ 0 h 3373"/>
                <a:gd name="T24" fmla="*/ 2977 w 2977"/>
                <a:gd name="T25" fmla="*/ 1488 h 3373"/>
                <a:gd name="T26" fmla="*/ 2932 w 2977"/>
                <a:gd name="T27" fmla="*/ 1929 h 3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7" h="3373">
                  <a:moveTo>
                    <a:pt x="1540" y="651"/>
                  </a:moveTo>
                  <a:cubicBezTo>
                    <a:pt x="1207" y="651"/>
                    <a:pt x="939" y="887"/>
                    <a:pt x="869" y="1328"/>
                  </a:cubicBezTo>
                  <a:lnTo>
                    <a:pt x="2140" y="1328"/>
                  </a:lnTo>
                  <a:cubicBezTo>
                    <a:pt x="2140" y="939"/>
                    <a:pt x="1891" y="651"/>
                    <a:pt x="1540" y="651"/>
                  </a:cubicBezTo>
                  <a:close/>
                  <a:moveTo>
                    <a:pt x="2932" y="1929"/>
                  </a:moveTo>
                  <a:lnTo>
                    <a:pt x="850" y="1929"/>
                  </a:lnTo>
                  <a:cubicBezTo>
                    <a:pt x="888" y="2453"/>
                    <a:pt x="1182" y="2708"/>
                    <a:pt x="1559" y="2708"/>
                  </a:cubicBezTo>
                  <a:cubicBezTo>
                    <a:pt x="1897" y="2708"/>
                    <a:pt x="2127" y="2485"/>
                    <a:pt x="2179" y="2178"/>
                  </a:cubicBezTo>
                  <a:lnTo>
                    <a:pt x="2938" y="2606"/>
                  </a:lnTo>
                  <a:cubicBezTo>
                    <a:pt x="2715" y="3015"/>
                    <a:pt x="2230" y="3373"/>
                    <a:pt x="1559" y="3373"/>
                  </a:cubicBezTo>
                  <a:cubicBezTo>
                    <a:pt x="658" y="3373"/>
                    <a:pt x="0" y="2747"/>
                    <a:pt x="0" y="1686"/>
                  </a:cubicBezTo>
                  <a:cubicBezTo>
                    <a:pt x="0" y="638"/>
                    <a:pt x="671" y="0"/>
                    <a:pt x="1540" y="0"/>
                  </a:cubicBezTo>
                  <a:cubicBezTo>
                    <a:pt x="2402" y="0"/>
                    <a:pt x="2977" y="613"/>
                    <a:pt x="2977" y="1488"/>
                  </a:cubicBezTo>
                  <a:cubicBezTo>
                    <a:pt x="2977" y="1750"/>
                    <a:pt x="2932" y="1929"/>
                    <a:pt x="2932" y="19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A8CF7F6B-C409-9B46-B616-1A66D26FBFAD}"/>
                </a:ext>
              </a:extLst>
            </p:cNvPr>
            <p:cNvSpPr>
              <a:spLocks/>
            </p:cNvSpPr>
            <p:nvPr/>
          </p:nvSpPr>
          <p:spPr bwMode="black">
            <a:xfrm>
              <a:off x="1879601" y="2357438"/>
              <a:ext cx="1311275" cy="1593850"/>
            </a:xfrm>
            <a:custGeom>
              <a:avLst/>
              <a:gdLst>
                <a:gd name="T0" fmla="*/ 2702 w 3641"/>
                <a:gd name="T1" fmla="*/ 4420 h 4420"/>
                <a:gd name="T2" fmla="*/ 3641 w 3641"/>
                <a:gd name="T3" fmla="*/ 4420 h 4420"/>
                <a:gd name="T4" fmla="*/ 3641 w 3641"/>
                <a:gd name="T5" fmla="*/ 0 h 4420"/>
                <a:gd name="T6" fmla="*/ 2702 w 3641"/>
                <a:gd name="T7" fmla="*/ 0 h 4420"/>
                <a:gd name="T8" fmla="*/ 2702 w 3641"/>
                <a:gd name="T9" fmla="*/ 1750 h 4420"/>
                <a:gd name="T10" fmla="*/ 939 w 3641"/>
                <a:gd name="T11" fmla="*/ 1750 h 4420"/>
                <a:gd name="T12" fmla="*/ 939 w 3641"/>
                <a:gd name="T13" fmla="*/ 0 h 4420"/>
                <a:gd name="T14" fmla="*/ 0 w 3641"/>
                <a:gd name="T15" fmla="*/ 0 h 4420"/>
                <a:gd name="T16" fmla="*/ 0 w 3641"/>
                <a:gd name="T17" fmla="*/ 4420 h 4420"/>
                <a:gd name="T18" fmla="*/ 939 w 3641"/>
                <a:gd name="T19" fmla="*/ 4420 h 4420"/>
                <a:gd name="T20" fmla="*/ 939 w 3641"/>
                <a:gd name="T21" fmla="*/ 2586 h 4420"/>
                <a:gd name="T22" fmla="*/ 2702 w 3641"/>
                <a:gd name="T23" fmla="*/ 2586 h 4420"/>
                <a:gd name="T24" fmla="*/ 2702 w 3641"/>
                <a:gd name="T25" fmla="*/ 4420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41" h="4420">
                  <a:moveTo>
                    <a:pt x="2702" y="4420"/>
                  </a:moveTo>
                  <a:lnTo>
                    <a:pt x="3641" y="4420"/>
                  </a:lnTo>
                  <a:lnTo>
                    <a:pt x="3641" y="0"/>
                  </a:lnTo>
                  <a:lnTo>
                    <a:pt x="2702" y="0"/>
                  </a:lnTo>
                  <a:lnTo>
                    <a:pt x="2702" y="1750"/>
                  </a:lnTo>
                  <a:lnTo>
                    <a:pt x="939" y="1750"/>
                  </a:lnTo>
                  <a:lnTo>
                    <a:pt x="939" y="0"/>
                  </a:lnTo>
                  <a:lnTo>
                    <a:pt x="0" y="0"/>
                  </a:lnTo>
                  <a:lnTo>
                    <a:pt x="0" y="4420"/>
                  </a:lnTo>
                  <a:lnTo>
                    <a:pt x="939" y="4420"/>
                  </a:lnTo>
                  <a:lnTo>
                    <a:pt x="939" y="2586"/>
                  </a:lnTo>
                  <a:lnTo>
                    <a:pt x="2702" y="2586"/>
                  </a:lnTo>
                  <a:lnTo>
                    <a:pt x="2702" y="44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i-FI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7389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1" r:id="rId1"/>
    <p:sldLayoutId id="2147484272" r:id="rId2"/>
    <p:sldLayoutId id="2147484273" r:id="rId3"/>
    <p:sldLayoutId id="2147484274" r:id="rId4"/>
    <p:sldLayoutId id="2147484275" r:id="rId5"/>
    <p:sldLayoutId id="2147484276" r:id="rId6"/>
    <p:sldLayoutId id="2147484277" r:id="rId7"/>
    <p:sldLayoutId id="2147484278" r:id="rId8"/>
    <p:sldLayoutId id="2147484279" r:id="rId9"/>
    <p:sldLayoutId id="2147484280" r:id="rId10"/>
    <p:sldLayoutId id="2147484281" r:id="rId11"/>
    <p:sldLayoutId id="2147484282" r:id="rId12"/>
    <p:sldLayoutId id="2147484283" r:id="rId13"/>
    <p:sldLayoutId id="2147484284" r:id="rId14"/>
    <p:sldLayoutId id="2147484285" r:id="rId15"/>
    <p:sldLayoutId id="2147484286" r:id="rId16"/>
    <p:sldLayoutId id="2147484287" r:id="rId17"/>
    <p:sldLayoutId id="2147484288" r:id="rId18"/>
    <p:sldLayoutId id="2147484289" r:id="rId19"/>
    <p:sldLayoutId id="2147484290" r:id="rId20"/>
    <p:sldLayoutId id="2147484291" r:id="rId21"/>
    <p:sldLayoutId id="2147484292" r:id="rId22"/>
    <p:sldLayoutId id="2147484293" r:id="rId23"/>
    <p:sldLayoutId id="2147484294" r:id="rId24"/>
    <p:sldLayoutId id="2147484295" r:id="rId25"/>
    <p:sldLayoutId id="2147484296" r:id="rId26"/>
    <p:sldLayoutId id="2147484297" r:id="rId27"/>
    <p:sldLayoutId id="2147484298" r:id="rId28"/>
    <p:sldLayoutId id="2147484299" r:id="rId29"/>
    <p:sldLayoutId id="2147484300" r:id="rId30"/>
    <p:sldLayoutId id="2147484301" r:id="rId31"/>
    <p:sldLayoutId id="2147484302" r:id="rId32"/>
    <p:sldLayoutId id="2147484303" r:id="rId33"/>
    <p:sldLayoutId id="2147484304" r:id="rId34"/>
    <p:sldLayoutId id="2147484305" r:id="rId35"/>
    <p:sldLayoutId id="2147484306" r:id="rId36"/>
    <p:sldLayoutId id="2147484307" r:id="rId37"/>
    <p:sldLayoutId id="2147484308" r:id="rId38"/>
    <p:sldLayoutId id="2147484309" r:id="rId39"/>
    <p:sldLayoutId id="2147484310" r:id="rId40"/>
    <p:sldLayoutId id="2147484311" r:id="rId41"/>
    <p:sldLayoutId id="2147484312" r:id="rId42"/>
    <p:sldLayoutId id="2147484313" r:id="rId43"/>
  </p:sldLayoutIdLst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 i="0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200" b="1">
          <a:solidFill>
            <a:srgbClr val="009246"/>
          </a:solidFill>
          <a:latin typeface="Arial Black" panose="020B0604020202020204" pitchFamily="34" charset="0"/>
        </a:defRPr>
      </a:lvl9pPr>
    </p:titleStyle>
    <p:bodyStyle>
      <a:lvl1pPr marL="2286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279">
          <p15:clr>
            <a:srgbClr val="F26B43"/>
          </p15:clr>
        </p15:guide>
        <p15:guide id="3" orient="horz" pos="255">
          <p15:clr>
            <a:srgbClr val="F26B43"/>
          </p15:clr>
        </p15:guide>
        <p15:guide id="4" orient="horz" pos="2260">
          <p15:clr>
            <a:srgbClr val="F26B43"/>
          </p15:clr>
        </p15:guide>
        <p15:guide id="5" orient="horz" pos="3884">
          <p15:clr>
            <a:srgbClr val="F26B43"/>
          </p15:clr>
        </p15:guide>
        <p15:guide id="6" pos="737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42.png"/><Relationship Id="rId11" Type="http://schemas.openxmlformats.org/officeDocument/2006/relationships/image" Target="../media/image47.svg"/><Relationship Id="rId5" Type="http://schemas.openxmlformats.org/officeDocument/2006/relationships/image" Target="../media/image37.svg"/><Relationship Id="rId10" Type="http://schemas.openxmlformats.org/officeDocument/2006/relationships/image" Target="../media/image46.png"/><Relationship Id="rId4" Type="http://schemas.openxmlformats.org/officeDocument/2006/relationships/image" Target="../media/image36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0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9BBBDE-C538-3A22-4C72-A1A47DD394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4400" dirty="0"/>
              <a:t>Tervetuloa vetovoimaiseen Helsinkiin – oppimisympäristönä koko kaupunki</a:t>
            </a:r>
            <a:br>
              <a:rPr lang="fi-FI" dirty="0"/>
            </a:b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81D645-A9B9-90FC-4442-54B0A6C133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8563" y="3356810"/>
            <a:ext cx="10700427" cy="972000"/>
          </a:xfrm>
        </p:spPr>
        <p:txBody>
          <a:bodyPr/>
          <a:lstStyle/>
          <a:p>
            <a:endParaRPr lang="fi-FI" dirty="0"/>
          </a:p>
          <a:p>
            <a:r>
              <a:rPr lang="fi-FI" dirty="0"/>
              <a:t>Oppisopimus ry:n syysseminaari</a:t>
            </a:r>
          </a:p>
          <a:p>
            <a:r>
              <a:rPr lang="fi-FI" dirty="0"/>
              <a:t>3.11.2026</a:t>
            </a:r>
          </a:p>
          <a:p>
            <a:r>
              <a:rPr lang="fi-FI" dirty="0"/>
              <a:t>Sari Slöör, vararehtori</a:t>
            </a:r>
          </a:p>
          <a:p>
            <a:r>
              <a:rPr lang="fi-FI" dirty="0"/>
              <a:t>Helsingin kaupunki, Stadin AO</a:t>
            </a:r>
          </a:p>
        </p:txBody>
      </p:sp>
    </p:spTree>
    <p:extLst>
      <p:ext uri="{BB962C8B-B14F-4D97-AF65-F5344CB8AC3E}">
        <p14:creationId xmlns:p14="http://schemas.microsoft.com/office/powerpoint/2010/main" val="3099822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61693746-8BD9-A1EA-FBAA-778BE52D1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0745" y="362606"/>
            <a:ext cx="2154621" cy="2714702"/>
          </a:xfrm>
        </p:spPr>
        <p:txBody>
          <a:bodyPr/>
          <a:lstStyle/>
          <a:p>
            <a:br>
              <a:rPr lang="fi-FI" sz="2400" dirty="0"/>
            </a:br>
            <a:br>
              <a:rPr lang="fi-FI" sz="2400" dirty="0"/>
            </a:br>
            <a:br>
              <a:rPr lang="fi-FI" sz="2400" dirty="0"/>
            </a:br>
            <a:br>
              <a:rPr lang="fi-FI" sz="2400" dirty="0"/>
            </a:br>
            <a:br>
              <a:rPr lang="fi-FI" sz="2400" dirty="0"/>
            </a:br>
            <a:br>
              <a:rPr lang="fi-FI" sz="2400" dirty="0"/>
            </a:br>
            <a:endParaRPr lang="fi-FI" sz="3600" dirty="0"/>
          </a:p>
        </p:txBody>
      </p:sp>
      <p:pic>
        <p:nvPicPr>
          <p:cNvPr id="4" name="Kuva 3" descr="Kasvatuksen ja koulutuksen toimialan strategiakuvassa helsinkiläiset oppijat hyvän kasvun ja oppimisen talon sisällä, piha-alueilla ja matkalla työelämään. ">
            <a:extLst>
              <a:ext uri="{FF2B5EF4-FFF2-40B4-BE49-F238E27FC236}">
                <a16:creationId xmlns:a16="http://schemas.microsoft.com/office/drawing/2014/main" id="{D1B59879-AF53-D582-25D9-3F69E7CF0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242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9034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C86CD-CA29-8387-3988-23871A9E8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solidFill>
                  <a:schemeClr val="accent1"/>
                </a:solidFill>
              </a:rPr>
              <a:t>Valmistaudumme tulevaan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8591D-7921-A261-6E46-1822A7CB7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Helsinki oppii – tulevaisuuden taidot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EB33A0-E8F3-A15F-EF01-3A92F280BEE7}"/>
              </a:ext>
            </a:extLst>
          </p:cNvPr>
          <p:cNvSpPr txBox="1"/>
          <p:nvPr/>
        </p:nvSpPr>
        <p:spPr>
          <a:xfrm>
            <a:off x="446799" y="998883"/>
            <a:ext cx="6103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Osaamistarpeisiin vaikuttavia ilmiöitä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053912-0CBA-F270-4747-8E0C669A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5300" y="3351516"/>
            <a:ext cx="976931" cy="1173586"/>
          </a:xfrm>
          <a:prstGeom prst="rect">
            <a:avLst/>
          </a:prstGeom>
        </p:spPr>
      </p:pic>
      <p:grpSp>
        <p:nvGrpSpPr>
          <p:cNvPr id="6" name="Ryhmä 5">
            <a:extLst>
              <a:ext uri="{FF2B5EF4-FFF2-40B4-BE49-F238E27FC236}">
                <a16:creationId xmlns:a16="http://schemas.microsoft.com/office/drawing/2014/main" id="{3E8FE00D-43CD-BE2A-3BD9-9D81466C4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41865" y="3641548"/>
            <a:ext cx="9942037" cy="2469772"/>
            <a:chOff x="341865" y="3641548"/>
            <a:chExt cx="9942037" cy="2469772"/>
          </a:xfrm>
        </p:grpSpPr>
        <p:pic>
          <p:nvPicPr>
            <p:cNvPr id="24" name="Picture 23" descr="A drawing of a playground&#10;&#10;Description automatically generated">
              <a:extLst>
                <a:ext uri="{FF2B5EF4-FFF2-40B4-BE49-F238E27FC236}">
                  <a16:creationId xmlns:a16="http://schemas.microsoft.com/office/drawing/2014/main" id="{D3FC106E-6DF0-2AD8-55DE-634DC7947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16162" y="3641548"/>
              <a:ext cx="3433393" cy="2449070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616E47E-2C9E-6916-9587-31021FB8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004745" y="4810807"/>
              <a:ext cx="2279157" cy="1300513"/>
              <a:chOff x="8116138" y="4223755"/>
              <a:chExt cx="1468621" cy="838012"/>
            </a:xfrm>
          </p:grpSpPr>
          <p:pic>
            <p:nvPicPr>
              <p:cNvPr id="38" name="Picture 37" descr="A drawing of a green tree&#10;&#10;Description automatically generated with low confidence">
                <a:extLst>
                  <a:ext uri="{FF2B5EF4-FFF2-40B4-BE49-F238E27FC236}">
                    <a16:creationId xmlns:a16="http://schemas.microsoft.com/office/drawing/2014/main" id="{C237C0E6-0E22-6B1A-7C7F-E2C5B7EC46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16138" y="4632154"/>
                <a:ext cx="708382" cy="354191"/>
              </a:xfrm>
              <a:prstGeom prst="rect">
                <a:avLst/>
              </a:prstGeom>
            </p:spPr>
          </p:pic>
          <p:pic>
            <p:nvPicPr>
              <p:cNvPr id="39" name="Picture 38" descr="Logo&#10;&#10;Description automatically generated">
                <a:extLst>
                  <a:ext uri="{FF2B5EF4-FFF2-40B4-BE49-F238E27FC236}">
                    <a16:creationId xmlns:a16="http://schemas.microsoft.com/office/drawing/2014/main" id="{147B4598-2CF7-217D-2A03-E9253A9CB3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062179" y="4236795"/>
                <a:ext cx="522580" cy="720000"/>
              </a:xfrm>
              <a:prstGeom prst="rect">
                <a:avLst/>
              </a:prstGeom>
            </p:spPr>
          </p:pic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7600F164-4E01-A03F-D6EC-CF4B1AA759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679033" y="4223755"/>
                <a:ext cx="522580" cy="838012"/>
              </a:xfrm>
              <a:prstGeom prst="rect">
                <a:avLst/>
              </a:prstGeom>
            </p:spPr>
          </p:pic>
        </p:grp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609BE3A6-A2AA-8D0E-6FA2-147CDB39DE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5326713" y="4810807"/>
              <a:ext cx="2016271" cy="1162535"/>
            </a:xfrm>
            <a:prstGeom prst="rect">
              <a:avLst/>
            </a:prstGeom>
          </p:spPr>
        </p:pic>
        <p:pic>
          <p:nvPicPr>
            <p:cNvPr id="34" name="Picture 33" descr="A green building with a slide&#10;&#10;Description automatically generated">
              <a:extLst>
                <a:ext uri="{FF2B5EF4-FFF2-40B4-BE49-F238E27FC236}">
                  <a16:creationId xmlns:a16="http://schemas.microsoft.com/office/drawing/2014/main" id="{8E0A012C-42FB-E005-9F74-3C2391A40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05051" y="4014216"/>
              <a:ext cx="1368771" cy="1281116"/>
            </a:xfrm>
            <a:prstGeom prst="rect">
              <a:avLst/>
            </a:prstGeom>
          </p:spPr>
        </p:pic>
        <p:pic>
          <p:nvPicPr>
            <p:cNvPr id="3" name="Picture 2" descr="A black and white drawing of a person&#10;&#10;Description automatically generated">
              <a:extLst>
                <a:ext uri="{FF2B5EF4-FFF2-40B4-BE49-F238E27FC236}">
                  <a16:creationId xmlns:a16="http://schemas.microsoft.com/office/drawing/2014/main" id="{4A992726-D46E-7FF0-80B6-7BE16BEC2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627685" y="4401799"/>
              <a:ext cx="821680" cy="1457318"/>
            </a:xfrm>
            <a:prstGeom prst="rect">
              <a:avLst/>
            </a:prstGeom>
          </p:spPr>
        </p:pic>
        <p:pic>
          <p:nvPicPr>
            <p:cNvPr id="36" name="Picture 35" descr="A black and white tree with green leaves&#10;&#10;Description automatically generated">
              <a:extLst>
                <a:ext uri="{FF2B5EF4-FFF2-40B4-BE49-F238E27FC236}">
                  <a16:creationId xmlns:a16="http://schemas.microsoft.com/office/drawing/2014/main" id="{2B924DAD-8484-6006-1825-4595BCF9C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865" y="3687820"/>
              <a:ext cx="1620019" cy="1886689"/>
            </a:xfrm>
            <a:prstGeom prst="rect">
              <a:avLst/>
            </a:prstGeom>
          </p:spPr>
        </p:pic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5C9E9193-6988-49A7-5C90-8497BB47298D}"/>
              </a:ext>
            </a:extLst>
          </p:cNvPr>
          <p:cNvSpPr>
            <a:spLocks noChangeAspect="1"/>
          </p:cNvSpPr>
          <p:nvPr/>
        </p:nvSpPr>
        <p:spPr>
          <a:xfrm>
            <a:off x="136784" y="1441869"/>
            <a:ext cx="1642029" cy="16454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ILMASTON-MUUTOS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6E0BA6B-D487-F36D-B245-CA97B68A4D42}"/>
              </a:ext>
            </a:extLst>
          </p:cNvPr>
          <p:cNvSpPr>
            <a:spLocks noChangeAspect="1"/>
          </p:cNvSpPr>
          <p:nvPr/>
        </p:nvSpPr>
        <p:spPr>
          <a:xfrm>
            <a:off x="1681024" y="2260950"/>
            <a:ext cx="1642029" cy="16454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DIGITALISAATIO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JA TEKOÄLY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7495F53-1320-571C-5BE8-D02BB65C6AC4}"/>
              </a:ext>
            </a:extLst>
          </p:cNvPr>
          <p:cNvSpPr>
            <a:spLocks noChangeAspect="1"/>
          </p:cNvSpPr>
          <p:nvPr/>
        </p:nvSpPr>
        <p:spPr>
          <a:xfrm>
            <a:off x="3601338" y="2528814"/>
            <a:ext cx="1642029" cy="16454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TYÖELÄMÄN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MUUTOS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4841203-A8FF-BF49-BAAB-92A9DE70428C}"/>
              </a:ext>
            </a:extLst>
          </p:cNvPr>
          <p:cNvSpPr>
            <a:spLocks noChangeAspect="1"/>
          </p:cNvSpPr>
          <p:nvPr/>
        </p:nvSpPr>
        <p:spPr>
          <a:xfrm>
            <a:off x="4849016" y="1058011"/>
            <a:ext cx="1642029" cy="16454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VÄESTÖN-MUUTOS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FBBBD31-BF7F-68E3-1179-8162AF17D29C}"/>
              </a:ext>
            </a:extLst>
          </p:cNvPr>
          <p:cNvSpPr>
            <a:spLocks noChangeAspect="1"/>
          </p:cNvSpPr>
          <p:nvPr/>
        </p:nvSpPr>
        <p:spPr>
          <a:xfrm>
            <a:off x="5966593" y="2665306"/>
            <a:ext cx="1642029" cy="16454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SEGREGAATIO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B823A48-2EEA-5E6F-089C-9B5D48D9DEBA}"/>
              </a:ext>
            </a:extLst>
          </p:cNvPr>
          <p:cNvSpPr>
            <a:spLocks noChangeAspect="1"/>
          </p:cNvSpPr>
          <p:nvPr/>
        </p:nvSpPr>
        <p:spPr>
          <a:xfrm>
            <a:off x="7133873" y="1264593"/>
            <a:ext cx="1642029" cy="16454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VERKOSTOJEN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VALTA</a:t>
            </a:r>
          </a:p>
        </p:txBody>
      </p:sp>
      <p:sp>
        <p:nvSpPr>
          <p:cNvPr id="7" name="Oval 30">
            <a:extLst>
              <a:ext uri="{FF2B5EF4-FFF2-40B4-BE49-F238E27FC236}">
                <a16:creationId xmlns:a16="http://schemas.microsoft.com/office/drawing/2014/main" id="{5503D7CE-CFBD-247B-9416-19E5817967C4}"/>
              </a:ext>
            </a:extLst>
          </p:cNvPr>
          <p:cNvSpPr>
            <a:spLocks noChangeAspect="1"/>
          </p:cNvSpPr>
          <p:nvPr/>
        </p:nvSpPr>
        <p:spPr>
          <a:xfrm>
            <a:off x="8868280" y="235309"/>
            <a:ext cx="1642029" cy="16454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JÄNNITTEET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JA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RISTIRIIDAT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03F4EBF-415C-666E-1A61-3F0070C308C7}"/>
              </a:ext>
            </a:extLst>
          </p:cNvPr>
          <p:cNvSpPr>
            <a:spLocks noChangeAspect="1"/>
          </p:cNvSpPr>
          <p:nvPr/>
        </p:nvSpPr>
        <p:spPr>
          <a:xfrm>
            <a:off x="8864314" y="2086809"/>
            <a:ext cx="1642029" cy="16454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GLOBALISAATIO</a:t>
            </a:r>
          </a:p>
        </p:txBody>
      </p:sp>
    </p:spTree>
    <p:extLst>
      <p:ext uri="{BB962C8B-B14F-4D97-AF65-F5344CB8AC3E}">
        <p14:creationId xmlns:p14="http://schemas.microsoft.com/office/powerpoint/2010/main" val="194865600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3627A49-E3D4-730E-759F-30FF5E57C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775150" y="2336734"/>
            <a:ext cx="46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Ryhmä 1" descr="Kuvituksessa erilaiset helsinkiläiset kuvittavat kokonaisuutta, jossa tavoitteena on hyvinvoiva ja oppiva helsinkiläinen. ">
            <a:extLst>
              <a:ext uri="{FF2B5EF4-FFF2-40B4-BE49-F238E27FC236}">
                <a16:creationId xmlns:a16="http://schemas.microsoft.com/office/drawing/2014/main" id="{8FE4E70C-47C6-089F-61E1-D979081147EA}"/>
              </a:ext>
            </a:extLst>
          </p:cNvPr>
          <p:cNvGrpSpPr/>
          <p:nvPr/>
        </p:nvGrpSpPr>
        <p:grpSpPr>
          <a:xfrm>
            <a:off x="1154870" y="1376092"/>
            <a:ext cx="9718572" cy="4785076"/>
            <a:chOff x="1154870" y="1376092"/>
            <a:chExt cx="9718572" cy="4785076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ACA1C2E-A2CC-D66C-B385-9F6EE2FB7F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6955103" y="4085238"/>
              <a:ext cx="1973712" cy="1126223"/>
              <a:chOff x="8116138" y="4223755"/>
              <a:chExt cx="1468621" cy="838012"/>
            </a:xfrm>
          </p:grpSpPr>
          <p:pic>
            <p:nvPicPr>
              <p:cNvPr id="61" name="Picture 60" descr="A drawing of a green tree&#10;&#10;Description automatically generated with low confidence">
                <a:extLst>
                  <a:ext uri="{FF2B5EF4-FFF2-40B4-BE49-F238E27FC236}">
                    <a16:creationId xmlns:a16="http://schemas.microsoft.com/office/drawing/2014/main" id="{B12B7CC3-1C67-40A2-2956-4B553C4466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16138" y="4632154"/>
                <a:ext cx="708382" cy="354191"/>
              </a:xfrm>
              <a:prstGeom prst="rect">
                <a:avLst/>
              </a:prstGeom>
            </p:spPr>
          </p:pic>
          <p:pic>
            <p:nvPicPr>
              <p:cNvPr id="62" name="Picture 61" descr="Logo&#10;&#10;Description automatically generated">
                <a:extLst>
                  <a:ext uri="{FF2B5EF4-FFF2-40B4-BE49-F238E27FC236}">
                    <a16:creationId xmlns:a16="http://schemas.microsoft.com/office/drawing/2014/main" id="{4FB899A4-93CA-9547-EA3A-6FF6C2322B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062179" y="4236795"/>
                <a:ext cx="522580" cy="720000"/>
              </a:xfrm>
              <a:prstGeom prst="rect">
                <a:avLst/>
              </a:prstGeom>
            </p:spPr>
          </p:pic>
          <p:pic>
            <p:nvPicPr>
              <p:cNvPr id="63" name="Graphic 62">
                <a:extLst>
                  <a:ext uri="{FF2B5EF4-FFF2-40B4-BE49-F238E27FC236}">
                    <a16:creationId xmlns:a16="http://schemas.microsoft.com/office/drawing/2014/main" id="{7E53BAE8-1502-1DFF-24F8-089703ABEB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679033" y="4223755"/>
                <a:ext cx="522580" cy="838012"/>
              </a:xfrm>
              <a:prstGeom prst="rect">
                <a:avLst/>
              </a:prstGeom>
            </p:spPr>
          </p:pic>
        </p:grpSp>
        <p:pic>
          <p:nvPicPr>
            <p:cNvPr id="46" name="Picture 45" descr="A picture containing mollusk&#10;&#10;Description automatically generated">
              <a:extLst>
                <a:ext uri="{FF2B5EF4-FFF2-40B4-BE49-F238E27FC236}">
                  <a16:creationId xmlns:a16="http://schemas.microsoft.com/office/drawing/2014/main" id="{1D5E78FA-683A-06E1-74E4-D792F9D1B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94408" y="1376092"/>
              <a:ext cx="887612" cy="402080"/>
            </a:xfrm>
            <a:prstGeom prst="rect">
              <a:avLst/>
            </a:prstGeom>
          </p:spPr>
        </p:pic>
        <p:pic>
          <p:nvPicPr>
            <p:cNvPr id="48" name="Picture 47" descr="Sunburst chart&#10;&#10;Description automatically generated">
              <a:extLst>
                <a:ext uri="{FF2B5EF4-FFF2-40B4-BE49-F238E27FC236}">
                  <a16:creationId xmlns:a16="http://schemas.microsoft.com/office/drawing/2014/main" id="{442EC50A-8A28-EA58-6D56-DDD7BD1F0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88828" y="1419882"/>
              <a:ext cx="992546" cy="737111"/>
            </a:xfrm>
            <a:prstGeom prst="rect">
              <a:avLst/>
            </a:prstGeom>
          </p:spPr>
        </p:pic>
        <p:pic>
          <p:nvPicPr>
            <p:cNvPr id="57" name="Picture 56" descr="A person sitting on a chair&#10;&#10;Description automatically generated with low confidence">
              <a:extLst>
                <a:ext uri="{FF2B5EF4-FFF2-40B4-BE49-F238E27FC236}">
                  <a16:creationId xmlns:a16="http://schemas.microsoft.com/office/drawing/2014/main" id="{9891DBF4-1135-E983-826C-5C9C5CDBC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44859" y="4763151"/>
              <a:ext cx="1728583" cy="1398017"/>
            </a:xfrm>
            <a:prstGeom prst="rect">
              <a:avLst/>
            </a:prstGeom>
          </p:spPr>
        </p:pic>
        <p:pic>
          <p:nvPicPr>
            <p:cNvPr id="58" name="Picture 57" descr="A plant in a pot&#10;&#10;Description automatically generated with low confidence">
              <a:extLst>
                <a:ext uri="{FF2B5EF4-FFF2-40B4-BE49-F238E27FC236}">
                  <a16:creationId xmlns:a16="http://schemas.microsoft.com/office/drawing/2014/main" id="{5CE42B73-42B5-B62C-B948-CB5F1BA48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54870" y="4890615"/>
              <a:ext cx="772772" cy="854981"/>
            </a:xfrm>
            <a:prstGeom prst="rect">
              <a:avLst/>
            </a:prstGeom>
          </p:spPr>
        </p:pic>
        <p:pic>
          <p:nvPicPr>
            <p:cNvPr id="59" name="Picture 58" descr="A person and person sitting on a bench&#10;&#10;Description automatically generated with low confidence">
              <a:extLst>
                <a:ext uri="{FF2B5EF4-FFF2-40B4-BE49-F238E27FC236}">
                  <a16:creationId xmlns:a16="http://schemas.microsoft.com/office/drawing/2014/main" id="{BB1F58BD-A295-C5D4-C663-CBD3A0190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3253" y="4875777"/>
              <a:ext cx="1296471" cy="1074217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36C6178-4584-B405-88E1-D22D3D410F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3105785" y="1632763"/>
              <a:ext cx="4764276" cy="3428591"/>
              <a:chOff x="2968625" y="1632763"/>
              <a:chExt cx="4764276" cy="3428591"/>
            </a:xfrm>
          </p:grpSpPr>
          <p:sp>
            <p:nvSpPr>
              <p:cNvPr id="12" name="Arc 11">
                <a:extLst>
                  <a:ext uri="{FF2B5EF4-FFF2-40B4-BE49-F238E27FC236}">
                    <a16:creationId xmlns:a16="http://schemas.microsoft.com/office/drawing/2014/main" id="{1F70ADDD-959B-2DF7-BAFB-A94AF6B4CC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04310" y="1632763"/>
                <a:ext cx="3428591" cy="3428591"/>
              </a:xfrm>
              <a:prstGeom prst="arc">
                <a:avLst>
                  <a:gd name="adj1" fmla="val 11204448"/>
                  <a:gd name="adj2" fmla="val 1120383"/>
                </a:avLst>
              </a:prstGeom>
              <a:ln w="76200">
                <a:solidFill>
                  <a:srgbClr val="00953B"/>
                </a:solidFill>
                <a:tailEnd type="arrow" w="lg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" name="Arc 12">
                <a:extLst>
                  <a:ext uri="{FF2B5EF4-FFF2-40B4-BE49-F238E27FC236}">
                    <a16:creationId xmlns:a16="http://schemas.microsoft.com/office/drawing/2014/main" id="{40F67041-8B57-7118-517F-8D85502059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55692" y="2159719"/>
                <a:ext cx="2753072" cy="2753072"/>
              </a:xfrm>
              <a:prstGeom prst="arc">
                <a:avLst>
                  <a:gd name="adj1" fmla="val 12001639"/>
                  <a:gd name="adj2" fmla="val 6864297"/>
                </a:avLst>
              </a:prstGeom>
              <a:ln w="76200">
                <a:solidFill>
                  <a:srgbClr val="0072C6"/>
                </a:solidFill>
                <a:tailEnd type="arrow" w="lg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i-FI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AA14CB7D-18F9-B42F-1D54-97959A25E462}"/>
                  </a:ext>
                </a:extLst>
              </p:cNvPr>
              <p:cNvSpPr/>
              <p:nvPr/>
            </p:nvSpPr>
            <p:spPr>
              <a:xfrm>
                <a:off x="4304311" y="3716157"/>
                <a:ext cx="3096000" cy="828001"/>
              </a:xfrm>
              <a:prstGeom prst="roundRect">
                <a:avLst>
                  <a:gd name="adj" fmla="val 50000"/>
                </a:avLst>
              </a:prstGeom>
              <a:solidFill>
                <a:srgbClr val="0072C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Arial Black" panose="020B0604020202020204" pitchFamily="34" charset="0"/>
                  </a:rPr>
                  <a:t>Ydintiedot </a:t>
                </a:r>
                <a:br>
                  <a:rPr kumimoji="0" lang="fi-FI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Arial Black" panose="020B0604020202020204" pitchFamily="34" charset="0"/>
                  </a:rPr>
                </a:br>
                <a:r>
                  <a:rPr kumimoji="0" lang="fi-FI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Arial Black" panose="020B0604020202020204" pitchFamily="34" charset="0"/>
                  </a:rPr>
                  <a:t>ja -taidot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18E4419E-8B21-5BCA-D660-42CD0AC2B258}"/>
                  </a:ext>
                </a:extLst>
              </p:cNvPr>
              <p:cNvSpPr/>
              <p:nvPr/>
            </p:nvSpPr>
            <p:spPr>
              <a:xfrm>
                <a:off x="3496728" y="2866601"/>
                <a:ext cx="3096000" cy="828001"/>
              </a:xfrm>
              <a:prstGeom prst="roundRect">
                <a:avLst>
                  <a:gd name="adj" fmla="val 50000"/>
                </a:avLst>
              </a:prstGeom>
              <a:solidFill>
                <a:srgbClr val="0074C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Arial Black" panose="020B0604020202020204" pitchFamily="34" charset="0"/>
                  </a:rPr>
                  <a:t>Sosiaaliset taidot 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i-FI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Arial Black" panose="020B0604020202020204" pitchFamily="34" charset="0"/>
                  </a:rPr>
                  <a:t>ja tunnetaidot</a:t>
                </a:r>
              </a:p>
            </p:txBody>
          </p:sp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85EBEFD7-8A60-5773-0831-D92370F7FF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3706621" y="2105149"/>
                <a:ext cx="1012357" cy="897751"/>
              </a:xfrm>
              <a:prstGeom prst="rect">
                <a:avLst/>
              </a:prstGeom>
            </p:spPr>
          </p:pic>
          <p:pic>
            <p:nvPicPr>
              <p:cNvPr id="23" name="Picture 22" descr="A cartoon of a person carrying a briefcase&#10;&#10;Description automatically generated with medium confidence">
                <a:extLst>
                  <a:ext uri="{FF2B5EF4-FFF2-40B4-BE49-F238E27FC236}">
                    <a16:creationId xmlns:a16="http://schemas.microsoft.com/office/drawing/2014/main" id="{ACF1A3E8-9B4E-9B5B-AD12-62521E5547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05176" y="3589436"/>
                <a:ext cx="865108" cy="1301179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2C273CF8-F4EE-0EFF-F994-C195868DD2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968625" y="3002900"/>
                <a:ext cx="942772" cy="1129940"/>
              </a:xfrm>
              <a:prstGeom prst="rect">
                <a:avLst/>
              </a:prstGeom>
            </p:spPr>
          </p:pic>
          <p:pic>
            <p:nvPicPr>
              <p:cNvPr id="37" name="Picture 36" descr="A cartoon of a person using a computer&#10;&#10;Description automatically generated with low confidence">
                <a:extLst>
                  <a:ext uri="{FF2B5EF4-FFF2-40B4-BE49-F238E27FC236}">
                    <a16:creationId xmlns:a16="http://schemas.microsoft.com/office/drawing/2014/main" id="{0B868EAB-0C66-B4EF-2558-BD18774A7A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85384" y="3049197"/>
                <a:ext cx="865108" cy="759606"/>
              </a:xfrm>
              <a:prstGeom prst="rect">
                <a:avLst/>
              </a:prstGeom>
            </p:spPr>
          </p:pic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8E51113-FA5B-16C6-F58F-6F91B8143A6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7200" y="323530"/>
            <a:ext cx="11239200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1" i="0" u="none" strike="noStrike" kern="1200" cap="none" spc="0" normalizeH="0" baseline="0" noProof="0" dirty="0">
                <a:ln>
                  <a:noFill/>
                </a:ln>
                <a:solidFill>
                  <a:srgbClr val="0074CD"/>
                </a:solidFill>
                <a:effectLst/>
                <a:uLnTx/>
                <a:uFillTx/>
                <a:latin typeface="+mj-lt"/>
                <a:ea typeface="+mn-ea"/>
                <a:cs typeface="Arial Black" panose="020B0604020202020204" pitchFamily="34" charset="0"/>
              </a:rPr>
              <a:t>Tavoitteena hyvinvoiva ja oppiva helsinkiläinen</a:t>
            </a:r>
            <a:endParaRPr kumimoji="0" lang="fi-FI" sz="3200" b="1" i="0" u="none" strike="noStrike" kern="1200" cap="none" spc="0" normalizeH="0" baseline="0" noProof="0" dirty="0">
              <a:ln>
                <a:noFill/>
              </a:ln>
              <a:solidFill>
                <a:srgbClr val="0072C6"/>
              </a:solidFill>
              <a:effectLst/>
              <a:uLnTx/>
              <a:uFillTx/>
              <a:latin typeface="+mj-lt"/>
              <a:ea typeface="+mn-ea"/>
              <a:cs typeface="Arial Black" panose="020B0604020202020204" pitchFamily="34" charset="0"/>
            </a:endParaRP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1002A7DF-CE5F-59D8-C8B9-352EF68E55CB}"/>
              </a:ext>
            </a:extLst>
          </p:cNvPr>
          <p:cNvSpPr/>
          <p:nvPr/>
        </p:nvSpPr>
        <p:spPr>
          <a:xfrm>
            <a:off x="2683143" y="5140967"/>
            <a:ext cx="6825714" cy="720000"/>
          </a:xfrm>
          <a:prstGeom prst="roundRect">
            <a:avLst>
              <a:gd name="adj" fmla="val 50000"/>
            </a:avLst>
          </a:prstGeom>
          <a:solidFill>
            <a:srgbClr val="0092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 Black" panose="020B0604020202020204" pitchFamily="34" charset="0"/>
              </a:rPr>
              <a:t>Laaja-alainen sivistys ja kestävä tulevaisuus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44F5752-722E-7CB3-89DA-787F49445A75}"/>
              </a:ext>
            </a:extLst>
          </p:cNvPr>
          <p:cNvSpPr txBox="1"/>
          <p:nvPr/>
        </p:nvSpPr>
        <p:spPr>
          <a:xfrm>
            <a:off x="462075" y="3264081"/>
            <a:ext cx="19518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Ydintiedot ja -taidot </a:t>
            </a:r>
            <a:b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sekä sosiaaliset taidot ja tunnetaidot muodostavat oppimisen kivijalan, työkaluna kaikelle </a:t>
            </a:r>
            <a:b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muulle oppimiselle.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B7320B5-0FC8-908F-2900-89917E353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01763" y="3731386"/>
            <a:ext cx="46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2559C264-E10D-C272-1D1D-0BACEA286AAB}"/>
              </a:ext>
            </a:extLst>
          </p:cNvPr>
          <p:cNvSpPr txBox="1"/>
          <p:nvPr/>
        </p:nvSpPr>
        <p:spPr>
          <a:xfrm>
            <a:off x="9581917" y="3636726"/>
            <a:ext cx="21100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Harjoittelemme taitoja sekä yksin että yhteisön kanssa, opimme ratkaisemaan asioita yhdessä ja kantamaan vastuuta.</a:t>
            </a:r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0A26293-4319-4D3A-095A-7BE5E307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55441" y="4475116"/>
            <a:ext cx="46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D6028AC-250E-CC29-6010-42935AEE3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143497" y="1654563"/>
            <a:ext cx="10383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13852C9-A0FC-EFF9-E8C9-8CA3960E198E}"/>
              </a:ext>
            </a:extLst>
          </p:cNvPr>
          <p:cNvSpPr txBox="1"/>
          <p:nvPr/>
        </p:nvSpPr>
        <p:spPr>
          <a:xfrm>
            <a:off x="2147692" y="1348922"/>
            <a:ext cx="19651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Taidot ja osaamiset eivät ole hierarkkisia, vaan kehittyvät samanaikaisesti ja vuorovaikutuksessa. 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E6F5BC2A-A27C-1011-CBB0-F0F2BD149539}"/>
              </a:ext>
            </a:extLst>
          </p:cNvPr>
          <p:cNvSpPr/>
          <p:nvPr/>
        </p:nvSpPr>
        <p:spPr>
          <a:xfrm>
            <a:off x="7149592" y="1813804"/>
            <a:ext cx="2556000" cy="828000"/>
          </a:xfrm>
          <a:prstGeom prst="roundRect">
            <a:avLst>
              <a:gd name="adj" fmla="val 50000"/>
            </a:avLst>
          </a:prstGeom>
          <a:solidFill>
            <a:srgbClr val="0092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 Black" panose="020B0604020202020204" pitchFamily="34" charset="0"/>
              </a:rPr>
              <a:t>Tulevaisuustaidot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F3B5A6A-A9BA-984B-7A0F-B452FEE9C7CA}"/>
              </a:ext>
            </a:extLst>
          </p:cNvPr>
          <p:cNvSpPr txBox="1"/>
          <p:nvPr/>
        </p:nvSpPr>
        <p:spPr>
          <a:xfrm>
            <a:off x="10312708" y="1747075"/>
            <a:ext cx="17796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Kyvykkyys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ajatella tulevaisuutta luovasti,</a:t>
            </a:r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ennakoivasti ja taito löytää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vaihtoehtoisia ratkaisuja yhdessä</a:t>
            </a:r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91FB62-5CCE-F592-7486-A3341F27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Helsinki oppii – tulevaisuuden taidot</a:t>
            </a:r>
          </a:p>
        </p:txBody>
      </p:sp>
    </p:spTree>
    <p:extLst>
      <p:ext uri="{BB962C8B-B14F-4D97-AF65-F5344CB8AC3E}">
        <p14:creationId xmlns:p14="http://schemas.microsoft.com/office/powerpoint/2010/main" val="39820312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5" grpId="0"/>
      <p:bldP spid="43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6FE0CEAF-68B7-15C9-7ABB-A834968E7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2" y="1768377"/>
            <a:ext cx="7165182" cy="3395854"/>
          </a:xfrm>
          <a:prstGeom prst="rect">
            <a:avLst/>
          </a:prstGeom>
        </p:spPr>
      </p:pic>
      <p:sp>
        <p:nvSpPr>
          <p:cNvPr id="10" name="Nuoli: Oikea 9">
            <a:extLst>
              <a:ext uri="{FF2B5EF4-FFF2-40B4-BE49-F238E27FC236}">
                <a16:creationId xmlns:a16="http://schemas.microsoft.com/office/drawing/2014/main" id="{81B4939B-21F4-ADDB-CDB6-CAF9E51DFD19}"/>
              </a:ext>
            </a:extLst>
          </p:cNvPr>
          <p:cNvSpPr/>
          <p:nvPr/>
        </p:nvSpPr>
        <p:spPr>
          <a:xfrm>
            <a:off x="7153848" y="3429000"/>
            <a:ext cx="532827" cy="5619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99125118-709E-3488-F2EB-342D0D219907}"/>
              </a:ext>
            </a:extLst>
          </p:cNvPr>
          <p:cNvSpPr txBox="1"/>
          <p:nvPr/>
        </p:nvSpPr>
        <p:spPr>
          <a:xfrm>
            <a:off x="7896224" y="2255742"/>
            <a:ext cx="3952875" cy="290848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Helsinki on yritysten ensisijainen valinta – vetovoimainen ja toimiva kaupunki luo edellytykset yritysten kasvulle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Panostukset kasvuun - määrätietoiset panostukset vauhdittavat kasvua strategian valituilla aloilla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Menestystarinoita innovaatioista – Helsingissä syntyy maailmanluokan innovaatioita ja kasvuyrityksiä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Osaamisesta kasvua – nykyisten ja tulevien helsinkiläisten osaaminen mahdollistaa kasvun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D96028DE-B720-3BF2-C1C2-A107F8259789}"/>
              </a:ext>
            </a:extLst>
          </p:cNvPr>
          <p:cNvSpPr txBox="1"/>
          <p:nvPr/>
        </p:nvSpPr>
        <p:spPr>
          <a:xfrm>
            <a:off x="356616" y="368919"/>
            <a:ext cx="7872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/>
              <a:t>Tavoitteena kasvun kierre</a:t>
            </a:r>
          </a:p>
          <a:p>
            <a:r>
              <a:rPr lang="fi-FI" sz="2000" b="1" dirty="0"/>
              <a:t>Helsingin kaupungin kasvu, osaamisen ja elinvoiman tavoitteet 2026-2029</a:t>
            </a:r>
          </a:p>
        </p:txBody>
      </p:sp>
    </p:spTree>
    <p:extLst>
      <p:ext uri="{BB962C8B-B14F-4D97-AF65-F5344CB8AC3E}">
        <p14:creationId xmlns:p14="http://schemas.microsoft.com/office/powerpoint/2010/main" val="2239875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9F4895-C6AF-E7FB-E68C-DDF285CDA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Kasvatus ja koulutus mukana seuraavissa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4F4141-5C81-D245-152B-F4D13DC66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fi-FI" sz="3200" dirty="0"/>
              <a:t> </a:t>
            </a:r>
            <a:r>
              <a:rPr lang="fi-FI" sz="2800" dirty="0"/>
              <a:t>Panostukset kasvuun</a:t>
            </a:r>
          </a:p>
          <a:p>
            <a:pPr>
              <a:spcAft>
                <a:spcPts val="600"/>
              </a:spcAft>
            </a:pPr>
            <a:r>
              <a:rPr lang="fi-FI" sz="2000" b="1" dirty="0"/>
              <a:t>Hyödynnämme meriklusterin kasvumahdollisuudet</a:t>
            </a:r>
            <a:r>
              <a:rPr lang="fi-FI" sz="2000" dirty="0"/>
              <a:t> </a:t>
            </a:r>
          </a:p>
          <a:p>
            <a:pPr>
              <a:spcAft>
                <a:spcPts val="600"/>
              </a:spcAft>
            </a:pPr>
            <a:endParaRPr lang="fi-FI" sz="2000" b="1" dirty="0"/>
          </a:p>
          <a:p>
            <a:pPr>
              <a:spcAft>
                <a:spcPts val="600"/>
              </a:spcAft>
            </a:pPr>
            <a:r>
              <a:rPr lang="fi-FI" sz="2000" b="1" dirty="0"/>
              <a:t>Vahvistamme innovatiivisen ja tutkimuslähtöisen liiketoiminnan kasvuedellytyksiä yhdessä korkeakoulujen kanssa</a:t>
            </a:r>
          </a:p>
          <a:p>
            <a:pPr>
              <a:spcAft>
                <a:spcPts val="600"/>
              </a:spcAft>
            </a:pPr>
            <a:endParaRPr lang="fi-FI" sz="2000" b="1" dirty="0"/>
          </a:p>
          <a:p>
            <a:pPr marL="0" indent="0">
              <a:spcAft>
                <a:spcPts val="600"/>
              </a:spcAft>
              <a:buNone/>
            </a:pPr>
            <a:r>
              <a:rPr lang="fi-FI" sz="2800" dirty="0"/>
              <a:t>Osaamisesta kasvua</a:t>
            </a:r>
          </a:p>
          <a:p>
            <a:pPr>
              <a:spcAft>
                <a:spcPts val="600"/>
              </a:spcAft>
            </a:pPr>
            <a:r>
              <a:rPr lang="fi-FI" sz="2000" b="1" dirty="0"/>
              <a:t>Vahvistamme työnantajalähtöisiä työllisyyttä edistäviä palveluita ja nostamme helsinkiläisten koulutus- ja osaamistasoa</a:t>
            </a:r>
            <a:r>
              <a:rPr lang="fi-FI" sz="2000" dirty="0"/>
              <a:t> </a:t>
            </a:r>
          </a:p>
          <a:p>
            <a:pPr>
              <a:spcAft>
                <a:spcPts val="600"/>
              </a:spcAft>
            </a:pPr>
            <a:endParaRPr lang="fi-FI" sz="2000" b="1" dirty="0"/>
          </a:p>
          <a:p>
            <a:pPr>
              <a:spcAft>
                <a:spcPts val="600"/>
              </a:spcAft>
            </a:pPr>
            <a:r>
              <a:rPr lang="fi-FI" sz="2000" b="1" dirty="0"/>
              <a:t>Kasvatamme yrittäjyysosaamista Helsingissä</a:t>
            </a:r>
            <a:endParaRPr lang="fi-FI" sz="2000" dirty="0"/>
          </a:p>
          <a:p>
            <a:pPr>
              <a:spcAft>
                <a:spcPts val="600"/>
              </a:spcAft>
            </a:pPr>
            <a:endParaRPr lang="fi-FI" sz="2000" dirty="0"/>
          </a:p>
          <a:p>
            <a:pPr>
              <a:spcAft>
                <a:spcPts val="600"/>
              </a:spcAft>
            </a:pPr>
            <a:endParaRPr lang="fi-FI" b="1" dirty="0"/>
          </a:p>
          <a:p>
            <a:pPr marL="0" indent="0">
              <a:buNone/>
            </a:pPr>
            <a:endParaRPr lang="fi-FI" sz="1800" dirty="0"/>
          </a:p>
          <a:p>
            <a:endParaRPr lang="fi-FI" sz="1800" dirty="0"/>
          </a:p>
          <a:p>
            <a:pPr marL="0" indent="0">
              <a:buNone/>
            </a:pPr>
            <a:endParaRPr lang="fi-FI" sz="1500" dirty="0"/>
          </a:p>
          <a:p>
            <a:endParaRPr lang="fi-FI" b="1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20118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5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81000">
              <a:schemeClr val="accent1">
                <a:lumMod val="30000"/>
                <a:lumOff val="70000"/>
                <a:alpha val="53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76A303B-77CE-B2AF-206B-EBCD07ED4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357" y="2177404"/>
            <a:ext cx="4026907" cy="1912637"/>
          </a:xfrm>
          <a:prstGeom prst="rect">
            <a:avLst/>
          </a:prstGeom>
        </p:spPr>
      </p:pic>
      <p:sp>
        <p:nvSpPr>
          <p:cNvPr id="4" name="Dian numeron paikkamerkki 3" hidden="1">
            <a:extLst>
              <a:ext uri="{FF2B5EF4-FFF2-40B4-BE49-F238E27FC236}">
                <a16:creationId xmlns:a16="http://schemas.microsoft.com/office/drawing/2014/main" id="{115AD97F-EBCB-98D4-0DC3-C59FBEA9F04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595042" y="6268800"/>
            <a:ext cx="1079772" cy="25845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6B0B938-106A-4E9D-9931-8D19B263D192}" type="slidenum">
              <a:rPr kumimoji="0" lang="fi-FI" sz="13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ECA0CBBF-860D-4EB7-744F-65D1182F4F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407988"/>
            <a:ext cx="9972675" cy="91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b="1" dirty="0"/>
              <a:t>Vahvistamme työnantajalähtöisiä työllisyyttä edistäviä palveluita ja nostamme koulutus- ja osaamistasoa.</a:t>
            </a:r>
            <a:r>
              <a:rPr lang="fi-FI" b="1" dirty="0"/>
              <a:t> </a:t>
            </a:r>
          </a:p>
        </p:txBody>
      </p:sp>
      <p:pic>
        <p:nvPicPr>
          <p:cNvPr id="5" name="Kuva 4" descr="Kuva, joka sisältää kohteen liikenne, vesiskootteri, piha-, taivas&#10;&#10;Tekoälyllä luotu sisältö voi olla virheellistä.">
            <a:extLst>
              <a:ext uri="{FF2B5EF4-FFF2-40B4-BE49-F238E27FC236}">
                <a16:creationId xmlns:a16="http://schemas.microsoft.com/office/drawing/2014/main" id="{BAC9C0ED-C2AF-F5F0-A37C-213D887820B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rcRect l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gradFill>
            <a:gsLst>
              <a:gs pos="0">
                <a:schemeClr val="bg1"/>
              </a:gs>
              <a:gs pos="83000">
                <a:srgbClr val="FFFFFF"/>
              </a:gs>
              <a:gs pos="100000">
                <a:schemeClr val="bg1"/>
              </a:gs>
            </a:gsLst>
            <a:lin ang="5400000" scaled="1"/>
          </a:gradFill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41DDB7D-6003-EBD6-F975-3A1D0A573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363" y="773743"/>
            <a:ext cx="4026907" cy="1912637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077206E2-A525-5E62-5B65-7A2BAAE669E8}"/>
              </a:ext>
            </a:extLst>
          </p:cNvPr>
          <p:cNvSpPr txBox="1"/>
          <p:nvPr/>
        </p:nvSpPr>
        <p:spPr>
          <a:xfrm>
            <a:off x="565143" y="2012549"/>
            <a:ext cx="32202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Vahvuutena on saman organisaation alla toiminen (Helsingin kaupunki)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Yhteistyösopimus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mahdollista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rekrytoivien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koulutusten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järjestämisen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Telakalle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Stadin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AO:n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toteuttamana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D69D6C29-2B6F-A9E8-F736-BB11C8103105}"/>
              </a:ext>
            </a:extLst>
          </p:cNvPr>
          <p:cNvSpPr txBox="1"/>
          <p:nvPr/>
        </p:nvSpPr>
        <p:spPr>
          <a:xfrm>
            <a:off x="8416499" y="1904827"/>
            <a:ext cx="322027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Jatkuva vuoropuhelu kaikkien toimijoiden kesken. Aiheina mm. koulutustarpeet ja henkilöstön lisäkoulutus, yhteinen ennakointityö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Perehdytys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Työpaikkaohjaus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työelämäpedagogiikka 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63891E65-A4DF-1429-F90F-88EF9600A4DF}"/>
              </a:ext>
            </a:extLst>
          </p:cNvPr>
          <p:cNvSpPr txBox="1"/>
          <p:nvPr/>
        </p:nvSpPr>
        <p:spPr>
          <a:xfrm>
            <a:off x="3834369" y="2982285"/>
            <a:ext cx="40269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Työelämän tarpeisiin reagoiva koulutustoimija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Suuren toimijan mahdollisuudet yhdistää eri tutkintojen osaamisia, esim. ”hitsaava sisustaja”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Koulutusten toteutus noudattaa telakan työvaiheisiin liittyviä tarpeita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Aikuisten haku </a:t>
            </a: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täsmäkoulutuksiin</a:t>
            </a: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Markkinaehtoinen koulutus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Työvoimakoulutukset osana koulutuskokonaisuutta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Yhteinen ennakointityö: Telakkapolku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Korkeakouluyhteistyö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9ECF9059-4617-653B-BC74-2B40DADCC4EC}"/>
              </a:ext>
            </a:extLst>
          </p:cNvPr>
          <p:cNvSpPr txBox="1"/>
          <p:nvPr/>
        </p:nvSpPr>
        <p:spPr>
          <a:xfrm>
            <a:off x="8416499" y="5252737"/>
            <a:ext cx="32202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Telakkayhteistyö luo yhteistä pohjaa jatkokeskustelulle, esimerkiksi älykkäät arktiset ympäristöt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0019203B-C738-2CC2-3239-048DD5C88465}"/>
              </a:ext>
            </a:extLst>
          </p:cNvPr>
          <p:cNvSpPr txBox="1"/>
          <p:nvPr/>
        </p:nvSpPr>
        <p:spPr>
          <a:xfrm>
            <a:off x="865493" y="245196"/>
            <a:ext cx="102006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Vahvistamme työnantajalähtöisiä työllisyyttä edistäviä palveluita ja nostamme koulutus- ja osaamistasoa </a:t>
            </a:r>
          </a:p>
        </p:txBody>
      </p:sp>
    </p:spTree>
    <p:extLst>
      <p:ext uri="{BB962C8B-B14F-4D97-AF65-F5344CB8AC3E}">
        <p14:creationId xmlns:p14="http://schemas.microsoft.com/office/powerpoint/2010/main" val="1997908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32175-46A3-7A1A-0E8E-46C18D61E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79C99FA-F649-8AC8-D852-ECB0B5D82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B0B938-106A-4E9D-9931-8D19B263D192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EDE822F9-C46E-14DF-7425-0F49A3207358}"/>
              </a:ext>
            </a:extLst>
          </p:cNvPr>
          <p:cNvSpPr txBox="1"/>
          <p:nvPr/>
        </p:nvSpPr>
        <p:spPr>
          <a:xfrm>
            <a:off x="252649" y="274937"/>
            <a:ext cx="476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Stadin AO, kampusrakenne 2026</a:t>
            </a:r>
          </a:p>
        </p:txBody>
      </p:sp>
      <p:grpSp>
        <p:nvGrpSpPr>
          <p:cNvPr id="30" name="Ryhmä 29">
            <a:extLst>
              <a:ext uri="{FF2B5EF4-FFF2-40B4-BE49-F238E27FC236}">
                <a16:creationId xmlns:a16="http://schemas.microsoft.com/office/drawing/2014/main" id="{11949058-6A75-4160-0B55-8DA788F360CB}"/>
              </a:ext>
            </a:extLst>
          </p:cNvPr>
          <p:cNvGrpSpPr/>
          <p:nvPr/>
        </p:nvGrpSpPr>
        <p:grpSpPr>
          <a:xfrm>
            <a:off x="5363978" y="0"/>
            <a:ext cx="6904150" cy="6858000"/>
            <a:chOff x="5363978" y="0"/>
            <a:chExt cx="6904150" cy="6858000"/>
          </a:xfrm>
        </p:grpSpPr>
        <p:pic>
          <p:nvPicPr>
            <p:cNvPr id="8" name="Kuva 7">
              <a:extLst>
                <a:ext uri="{FF2B5EF4-FFF2-40B4-BE49-F238E27FC236}">
                  <a16:creationId xmlns:a16="http://schemas.microsoft.com/office/drawing/2014/main" id="{41A70C08-3DE2-F4A8-9931-B387E817A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63978" y="0"/>
              <a:ext cx="6904150" cy="6858000"/>
            </a:xfrm>
            <a:prstGeom prst="rect">
              <a:avLst/>
            </a:prstGeom>
          </p:spPr>
        </p:pic>
        <p:sp>
          <p:nvSpPr>
            <p:cNvPr id="2" name="Ellipsi 1">
              <a:extLst>
                <a:ext uri="{FF2B5EF4-FFF2-40B4-BE49-F238E27FC236}">
                  <a16:creationId xmlns:a16="http://schemas.microsoft.com/office/drawing/2014/main" id="{EA6E6F51-7853-69EC-6E6E-C2483ED7E151}"/>
                </a:ext>
              </a:extLst>
            </p:cNvPr>
            <p:cNvSpPr/>
            <p:nvPr/>
          </p:nvSpPr>
          <p:spPr>
            <a:xfrm>
              <a:off x="7835319" y="4122297"/>
              <a:ext cx="622501" cy="580749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1000</a:t>
              </a:r>
            </a:p>
          </p:txBody>
        </p:sp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5C5AF39A-A5E0-4B3A-6CAB-0E1F1EE42EA6}"/>
                </a:ext>
              </a:extLst>
            </p:cNvPr>
            <p:cNvSpPr txBox="1"/>
            <p:nvPr/>
          </p:nvSpPr>
          <p:spPr>
            <a:xfrm>
              <a:off x="8039630" y="4469339"/>
              <a:ext cx="778019" cy="220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Hattulantie</a:t>
              </a:r>
            </a:p>
          </p:txBody>
        </p:sp>
        <p:sp>
          <p:nvSpPr>
            <p:cNvPr id="18" name="Ellipsi 17">
              <a:extLst>
                <a:ext uri="{FF2B5EF4-FFF2-40B4-BE49-F238E27FC236}">
                  <a16:creationId xmlns:a16="http://schemas.microsoft.com/office/drawing/2014/main" id="{438ECF36-AE4B-53F8-6307-49624E517AEB}"/>
                </a:ext>
              </a:extLst>
            </p:cNvPr>
            <p:cNvSpPr/>
            <p:nvPr/>
          </p:nvSpPr>
          <p:spPr>
            <a:xfrm>
              <a:off x="6096000" y="2553478"/>
              <a:ext cx="503816" cy="470343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600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6C68B668-7719-876A-71B8-E7C89A3B5BE3}"/>
                </a:ext>
              </a:extLst>
            </p:cNvPr>
            <p:cNvSpPr txBox="1"/>
            <p:nvPr/>
          </p:nvSpPr>
          <p:spPr>
            <a:xfrm>
              <a:off x="6305835" y="2812062"/>
              <a:ext cx="587961" cy="220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Ilkantie</a:t>
              </a:r>
            </a:p>
          </p:txBody>
        </p:sp>
        <p:sp>
          <p:nvSpPr>
            <p:cNvPr id="20" name="Ellipsi 19">
              <a:extLst>
                <a:ext uri="{FF2B5EF4-FFF2-40B4-BE49-F238E27FC236}">
                  <a16:creationId xmlns:a16="http://schemas.microsoft.com/office/drawing/2014/main" id="{B56146AE-9E5E-FAC6-5E31-9AF9CD434EAC}"/>
                </a:ext>
              </a:extLst>
            </p:cNvPr>
            <p:cNvSpPr/>
            <p:nvPr/>
          </p:nvSpPr>
          <p:spPr>
            <a:xfrm>
              <a:off x="7485370" y="2893977"/>
              <a:ext cx="503816" cy="470343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650</a:t>
              </a:r>
            </a:p>
          </p:txBody>
        </p:sp>
        <p:sp>
          <p:nvSpPr>
            <p:cNvPr id="5" name="Tekstiruutu 4">
              <a:extLst>
                <a:ext uri="{FF2B5EF4-FFF2-40B4-BE49-F238E27FC236}">
                  <a16:creationId xmlns:a16="http://schemas.microsoft.com/office/drawing/2014/main" id="{797B8B79-6F90-AE4C-1817-C026B11AE80D}"/>
                </a:ext>
              </a:extLst>
            </p:cNvPr>
            <p:cNvSpPr txBox="1"/>
            <p:nvPr/>
          </p:nvSpPr>
          <p:spPr>
            <a:xfrm>
              <a:off x="7654939" y="3151607"/>
              <a:ext cx="947154" cy="220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Kullervonkatu</a:t>
              </a:r>
            </a:p>
          </p:txBody>
        </p:sp>
        <p:sp>
          <p:nvSpPr>
            <p:cNvPr id="21" name="Ellipsi 20">
              <a:extLst>
                <a:ext uri="{FF2B5EF4-FFF2-40B4-BE49-F238E27FC236}">
                  <a16:creationId xmlns:a16="http://schemas.microsoft.com/office/drawing/2014/main" id="{A6941CF4-31D2-F15B-7E34-02036EDF01EF}"/>
                </a:ext>
              </a:extLst>
            </p:cNvPr>
            <p:cNvSpPr/>
            <p:nvPr/>
          </p:nvSpPr>
          <p:spPr>
            <a:xfrm>
              <a:off x="7835319" y="4878902"/>
              <a:ext cx="622501" cy="580749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1000</a:t>
              </a:r>
            </a:p>
          </p:txBody>
        </p:sp>
        <p:sp>
          <p:nvSpPr>
            <p:cNvPr id="7" name="Tekstiruutu 6">
              <a:extLst>
                <a:ext uri="{FF2B5EF4-FFF2-40B4-BE49-F238E27FC236}">
                  <a16:creationId xmlns:a16="http://schemas.microsoft.com/office/drawing/2014/main" id="{B264E2E4-157F-9988-E53B-5ACF90CF2039}"/>
                </a:ext>
              </a:extLst>
            </p:cNvPr>
            <p:cNvSpPr txBox="1"/>
            <p:nvPr/>
          </p:nvSpPr>
          <p:spPr>
            <a:xfrm>
              <a:off x="8067051" y="5228490"/>
              <a:ext cx="629809" cy="220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Meritalo</a:t>
              </a:r>
            </a:p>
          </p:txBody>
        </p:sp>
        <p:sp>
          <p:nvSpPr>
            <p:cNvPr id="23" name="Ellipsi 22">
              <a:extLst>
                <a:ext uri="{FF2B5EF4-FFF2-40B4-BE49-F238E27FC236}">
                  <a16:creationId xmlns:a16="http://schemas.microsoft.com/office/drawing/2014/main" id="{EF0B7109-63D8-1122-4782-E37DE8E93393}"/>
                </a:ext>
              </a:extLst>
            </p:cNvPr>
            <p:cNvSpPr/>
            <p:nvPr/>
          </p:nvSpPr>
          <p:spPr>
            <a:xfrm>
              <a:off x="11052313" y="2365734"/>
              <a:ext cx="622501" cy="58074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1100</a:t>
              </a:r>
            </a:p>
          </p:txBody>
        </p:sp>
        <p:sp>
          <p:nvSpPr>
            <p:cNvPr id="13" name="Tekstiruutu 12">
              <a:extLst>
                <a:ext uri="{FF2B5EF4-FFF2-40B4-BE49-F238E27FC236}">
                  <a16:creationId xmlns:a16="http://schemas.microsoft.com/office/drawing/2014/main" id="{F25F515F-F678-9CB4-80E3-DA8D26E450D0}"/>
                </a:ext>
              </a:extLst>
            </p:cNvPr>
            <p:cNvSpPr txBox="1"/>
            <p:nvPr/>
          </p:nvSpPr>
          <p:spPr>
            <a:xfrm>
              <a:off x="11310215" y="2725670"/>
              <a:ext cx="729197" cy="220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Myllypuro</a:t>
              </a:r>
            </a:p>
          </p:txBody>
        </p:sp>
        <p:sp>
          <p:nvSpPr>
            <p:cNvPr id="24" name="Ellipsi 23">
              <a:extLst>
                <a:ext uri="{FF2B5EF4-FFF2-40B4-BE49-F238E27FC236}">
                  <a16:creationId xmlns:a16="http://schemas.microsoft.com/office/drawing/2014/main" id="{AA48ADFC-2DD0-E3B4-F588-629AA5331567}"/>
                </a:ext>
              </a:extLst>
            </p:cNvPr>
            <p:cNvSpPr/>
            <p:nvPr/>
          </p:nvSpPr>
          <p:spPr>
            <a:xfrm>
              <a:off x="8157939" y="3530560"/>
              <a:ext cx="503816" cy="470343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450</a:t>
              </a:r>
            </a:p>
          </p:txBody>
        </p:sp>
        <p:sp>
          <p:nvSpPr>
            <p:cNvPr id="14" name="Tekstiruutu 13">
              <a:extLst>
                <a:ext uri="{FF2B5EF4-FFF2-40B4-BE49-F238E27FC236}">
                  <a16:creationId xmlns:a16="http://schemas.microsoft.com/office/drawing/2014/main" id="{A5A0A997-279B-F173-3FC7-B56858B1AE42}"/>
                </a:ext>
              </a:extLst>
            </p:cNvPr>
            <p:cNvSpPr txBox="1"/>
            <p:nvPr/>
          </p:nvSpPr>
          <p:spPr>
            <a:xfrm>
              <a:off x="8289526" y="3780910"/>
              <a:ext cx="1020387" cy="220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Muotoilijankatu</a:t>
              </a:r>
            </a:p>
          </p:txBody>
        </p:sp>
        <p:sp>
          <p:nvSpPr>
            <p:cNvPr id="26" name="Ellipsi 25">
              <a:extLst>
                <a:ext uri="{FF2B5EF4-FFF2-40B4-BE49-F238E27FC236}">
                  <a16:creationId xmlns:a16="http://schemas.microsoft.com/office/drawing/2014/main" id="{D9AE6367-7AE1-DBBD-7363-523211DC140C}"/>
                </a:ext>
              </a:extLst>
            </p:cNvPr>
            <p:cNvSpPr/>
            <p:nvPr/>
          </p:nvSpPr>
          <p:spPr>
            <a:xfrm>
              <a:off x="10507929" y="3563611"/>
              <a:ext cx="563030" cy="534477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800</a:t>
              </a:r>
            </a:p>
          </p:txBody>
        </p:sp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F5F1C3C3-7D45-AFEA-C107-6A1BBC4B4575}"/>
                </a:ext>
              </a:extLst>
            </p:cNvPr>
            <p:cNvSpPr txBox="1"/>
            <p:nvPr/>
          </p:nvSpPr>
          <p:spPr>
            <a:xfrm>
              <a:off x="10695672" y="3911518"/>
              <a:ext cx="931462" cy="220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Prinsessantie</a:t>
              </a:r>
            </a:p>
          </p:txBody>
        </p:sp>
        <p:sp>
          <p:nvSpPr>
            <p:cNvPr id="27" name="Ellipsi 26">
              <a:extLst>
                <a:ext uri="{FF2B5EF4-FFF2-40B4-BE49-F238E27FC236}">
                  <a16:creationId xmlns:a16="http://schemas.microsoft.com/office/drawing/2014/main" id="{EAFF1561-DD4C-5FE3-4D5F-78F36401E4F6}"/>
                </a:ext>
              </a:extLst>
            </p:cNvPr>
            <p:cNvSpPr/>
            <p:nvPr/>
          </p:nvSpPr>
          <p:spPr>
            <a:xfrm>
              <a:off x="10068589" y="2803133"/>
              <a:ext cx="1002370" cy="903829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4500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9BC5B58F-BC27-7C46-CE24-1AF536DDB6CA}"/>
                </a:ext>
              </a:extLst>
            </p:cNvPr>
            <p:cNvSpPr txBox="1"/>
            <p:nvPr/>
          </p:nvSpPr>
          <p:spPr>
            <a:xfrm>
              <a:off x="10660688" y="3318593"/>
              <a:ext cx="783250" cy="220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Roihupelto</a:t>
              </a:r>
            </a:p>
          </p:txBody>
        </p:sp>
        <p:sp>
          <p:nvSpPr>
            <p:cNvPr id="28" name="Ellipsi 27">
              <a:extLst>
                <a:ext uri="{FF2B5EF4-FFF2-40B4-BE49-F238E27FC236}">
                  <a16:creationId xmlns:a16="http://schemas.microsoft.com/office/drawing/2014/main" id="{8B64ADF7-B44C-6116-5E9F-6C88B9B1B335}"/>
                </a:ext>
              </a:extLst>
            </p:cNvPr>
            <p:cNvSpPr/>
            <p:nvPr/>
          </p:nvSpPr>
          <p:spPr>
            <a:xfrm>
              <a:off x="7501190" y="4353618"/>
              <a:ext cx="622501" cy="580749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1400</a:t>
              </a:r>
            </a:p>
          </p:txBody>
        </p:sp>
        <p:sp>
          <p:nvSpPr>
            <p:cNvPr id="25" name="Ellipsi 24">
              <a:extLst>
                <a:ext uri="{FF2B5EF4-FFF2-40B4-BE49-F238E27FC236}">
                  <a16:creationId xmlns:a16="http://schemas.microsoft.com/office/drawing/2014/main" id="{04EBB904-DD17-0AC3-4FE5-DC87C1720006}"/>
                </a:ext>
              </a:extLst>
            </p:cNvPr>
            <p:cNvSpPr/>
            <p:nvPr/>
          </p:nvSpPr>
          <p:spPr>
            <a:xfrm>
              <a:off x="7513048" y="4059356"/>
              <a:ext cx="503816" cy="470343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350</a:t>
              </a:r>
            </a:p>
          </p:txBody>
        </p:sp>
        <p:sp>
          <p:nvSpPr>
            <p:cNvPr id="17" name="Tekstiruutu 16">
              <a:extLst>
                <a:ext uri="{FF2B5EF4-FFF2-40B4-BE49-F238E27FC236}">
                  <a16:creationId xmlns:a16="http://schemas.microsoft.com/office/drawing/2014/main" id="{3EF0F82F-6ECE-ACCF-A3E8-C64FDA6B4FF4}"/>
                </a:ext>
              </a:extLst>
            </p:cNvPr>
            <p:cNvSpPr txBox="1"/>
            <p:nvPr/>
          </p:nvSpPr>
          <p:spPr>
            <a:xfrm>
              <a:off x="7092850" y="4304949"/>
              <a:ext cx="8355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Nilsiänkatu</a:t>
              </a:r>
            </a:p>
          </p:txBody>
        </p:sp>
        <p:sp>
          <p:nvSpPr>
            <p:cNvPr id="16" name="Tekstiruutu 15">
              <a:extLst>
                <a:ext uri="{FF2B5EF4-FFF2-40B4-BE49-F238E27FC236}">
                  <a16:creationId xmlns:a16="http://schemas.microsoft.com/office/drawing/2014/main" id="{20168FA8-3E17-1345-C8DF-F14724349D02}"/>
                </a:ext>
              </a:extLst>
            </p:cNvPr>
            <p:cNvSpPr txBox="1"/>
            <p:nvPr/>
          </p:nvSpPr>
          <p:spPr>
            <a:xfrm>
              <a:off x="7092850" y="4696249"/>
              <a:ext cx="985514" cy="220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Teollisuuskatu</a:t>
              </a:r>
            </a:p>
          </p:txBody>
        </p:sp>
        <p:sp>
          <p:nvSpPr>
            <p:cNvPr id="29" name="Ellipsi 28">
              <a:extLst>
                <a:ext uri="{FF2B5EF4-FFF2-40B4-BE49-F238E27FC236}">
                  <a16:creationId xmlns:a16="http://schemas.microsoft.com/office/drawing/2014/main" id="{502053DA-CCA8-DD8F-B007-67FBC9AE2F27}"/>
                </a:ext>
              </a:extLst>
            </p:cNvPr>
            <p:cNvSpPr/>
            <p:nvPr/>
          </p:nvSpPr>
          <p:spPr>
            <a:xfrm>
              <a:off x="9351761" y="978058"/>
              <a:ext cx="622501" cy="580749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1400</a:t>
              </a:r>
            </a:p>
          </p:txBody>
        </p:sp>
        <p:sp>
          <p:nvSpPr>
            <p:cNvPr id="3" name="Tekstiruutu 2">
              <a:extLst>
                <a:ext uri="{FF2B5EF4-FFF2-40B4-BE49-F238E27FC236}">
                  <a16:creationId xmlns:a16="http://schemas.microsoft.com/office/drawing/2014/main" id="{30B2A202-8C51-E253-936B-D0FD9F6D320B}"/>
                </a:ext>
              </a:extLst>
            </p:cNvPr>
            <p:cNvSpPr txBox="1"/>
            <p:nvPr/>
          </p:nvSpPr>
          <p:spPr>
            <a:xfrm>
              <a:off x="9556482" y="1329866"/>
              <a:ext cx="835560" cy="220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Vilppulantie</a:t>
              </a:r>
            </a:p>
          </p:txBody>
        </p:sp>
      </p:grpSp>
      <p:sp>
        <p:nvSpPr>
          <p:cNvPr id="19" name="Tekstiruutu 18">
            <a:extLst>
              <a:ext uri="{FF2B5EF4-FFF2-40B4-BE49-F238E27FC236}">
                <a16:creationId xmlns:a16="http://schemas.microsoft.com/office/drawing/2014/main" id="{053141AC-3375-C201-2A1E-3B664DD3D63E}"/>
              </a:ext>
            </a:extLst>
          </p:cNvPr>
          <p:cNvSpPr txBox="1"/>
          <p:nvPr/>
        </p:nvSpPr>
        <p:spPr>
          <a:xfrm>
            <a:off x="1232097" y="1120675"/>
            <a:ext cx="3847624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Hattulantie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Ilkantie, Meritalo, Nilsiänkatu, Teollisuuskatu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Muotoilijankatu, Myllypuro, Kullervonkatu, Prinsessantie, </a:t>
            </a:r>
            <a:r>
              <a:rPr kumimoji="0" lang="fi-F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Vilppulantie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Roihupelto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Ellipsi 31">
            <a:extLst>
              <a:ext uri="{FF2B5EF4-FFF2-40B4-BE49-F238E27FC236}">
                <a16:creationId xmlns:a16="http://schemas.microsoft.com/office/drawing/2014/main" id="{BE210CCF-18BD-F8B5-804F-5133C6C1AF40}"/>
              </a:ext>
            </a:extLst>
          </p:cNvPr>
          <p:cNvSpPr/>
          <p:nvPr/>
        </p:nvSpPr>
        <p:spPr>
          <a:xfrm>
            <a:off x="440418" y="1321924"/>
            <a:ext cx="692632" cy="67676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K1</a:t>
            </a:r>
          </a:p>
        </p:txBody>
      </p:sp>
      <p:sp>
        <p:nvSpPr>
          <p:cNvPr id="34" name="Suorakulmio 33">
            <a:extLst>
              <a:ext uri="{FF2B5EF4-FFF2-40B4-BE49-F238E27FC236}">
                <a16:creationId xmlns:a16="http://schemas.microsoft.com/office/drawing/2014/main" id="{40CAFADF-4A7D-E567-EE7E-3F1EC9BD3316}"/>
              </a:ext>
            </a:extLst>
          </p:cNvPr>
          <p:cNvSpPr/>
          <p:nvPr/>
        </p:nvSpPr>
        <p:spPr>
          <a:xfrm>
            <a:off x="341371" y="1120674"/>
            <a:ext cx="4555154" cy="323294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8D9B585B-E8B7-890F-C50C-57FDAEB0511E}"/>
              </a:ext>
            </a:extLst>
          </p:cNvPr>
          <p:cNvSpPr/>
          <p:nvPr/>
        </p:nvSpPr>
        <p:spPr>
          <a:xfrm>
            <a:off x="442364" y="2398762"/>
            <a:ext cx="692632" cy="67676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K2</a:t>
            </a:r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8E78C593-30A5-A596-E6D1-288637651D9B}"/>
              </a:ext>
            </a:extLst>
          </p:cNvPr>
          <p:cNvSpPr/>
          <p:nvPr/>
        </p:nvSpPr>
        <p:spPr>
          <a:xfrm>
            <a:off x="440418" y="3475600"/>
            <a:ext cx="692632" cy="67676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K3</a:t>
            </a:r>
          </a:p>
        </p:txBody>
      </p:sp>
    </p:spTree>
    <p:extLst>
      <p:ext uri="{BB962C8B-B14F-4D97-AF65-F5344CB8AC3E}">
        <p14:creationId xmlns:p14="http://schemas.microsoft.com/office/powerpoint/2010/main" val="4152351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taivas, piha-, puu, arkkitehtuuri&#10;&#10;Kuvaus luotu automaattisesti">
            <a:extLst>
              <a:ext uri="{FF2B5EF4-FFF2-40B4-BE49-F238E27FC236}">
                <a16:creationId xmlns:a16="http://schemas.microsoft.com/office/drawing/2014/main" id="{19B5054E-5C6C-09DC-2C4E-64E849816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34"/>
          <a:stretch/>
        </p:blipFill>
        <p:spPr>
          <a:xfrm>
            <a:off x="20" y="10"/>
            <a:ext cx="12191980" cy="5428632"/>
          </a:xfrm>
          <a:prstGeom prst="rect">
            <a:avLst/>
          </a:prstGeom>
          <a:noFill/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D7EC0778-B785-8AF8-60AB-39660A68684D}"/>
              </a:ext>
            </a:extLst>
          </p:cNvPr>
          <p:cNvSpPr txBox="1"/>
          <p:nvPr/>
        </p:nvSpPr>
        <p:spPr>
          <a:xfrm>
            <a:off x="457199" y="5486400"/>
            <a:ext cx="11235447" cy="67088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Roihupellon toimipaikka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D38AE10-BCCD-B870-A9C4-1F6B858A3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95042" y="6268800"/>
            <a:ext cx="1079772" cy="258459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6B0B938-106A-4E9D-9931-8D19B263D192}" type="slidenum">
              <a:rPr kumimoji="0" lang="fi-FI" sz="13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51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3337394"/>
      </p:ext>
    </p:extLst>
  </p:cSld>
  <p:clrMapOvr>
    <a:masterClrMapping/>
  </p:clrMapOvr>
</p:sld>
</file>

<file path=ppt/theme/theme1.xml><?xml version="1.0" encoding="utf-8"?>
<a:theme xmlns:a="http://schemas.openxmlformats.org/drawingml/2006/main" name="Helsinki - Kasvatus ja koulutus">
  <a:themeElements>
    <a:clrScheme name="Kasvatus ja koulutu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741"/>
      </a:accent1>
      <a:accent2>
        <a:srgbClr val="FFC61E"/>
      </a:accent2>
      <a:accent3>
        <a:srgbClr val="9FC9EB"/>
      </a:accent3>
      <a:accent4>
        <a:srgbClr val="F5A3C7"/>
      </a:accent4>
      <a:accent5>
        <a:srgbClr val="0071C6"/>
      </a:accent5>
      <a:accent6>
        <a:srgbClr val="00D7A7"/>
      </a:accent6>
      <a:hlink>
        <a:srgbClr val="000000"/>
      </a:hlink>
      <a:folHlink>
        <a:srgbClr val="00874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sitys12" id="{AA349B5C-43DD-6A4A-9B7F-3C49E8135D78}" vid="{CC4ED06D-EDF8-614E-AB25-67894DC53285}"/>
    </a:ext>
  </a:extLst>
</a:theme>
</file>

<file path=ppt/theme/theme2.xml><?xml version="1.0" encoding="utf-8"?>
<a:theme xmlns:a="http://schemas.openxmlformats.org/drawingml/2006/main" name="6_Stadin ammattiopisto teema">
  <a:themeElements>
    <a:clrScheme name="HK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BF"/>
      </a:accent1>
      <a:accent2>
        <a:srgbClr val="FD4F00"/>
      </a:accent2>
      <a:accent3>
        <a:srgbClr val="9FC9EB"/>
      </a:accent3>
      <a:accent4>
        <a:srgbClr val="F5A3C7"/>
      </a:accent4>
      <a:accent5>
        <a:srgbClr val="FFC61E"/>
      </a:accent5>
      <a:accent6>
        <a:srgbClr val="00D7A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dinAO_Perehdytyspäivän ohjelma 7.8.2020.potx" id="{3006D755-7846-4D29-9B9E-A2D79C356016}" vid="{BB65F0CF-AD86-4664-9141-FB593283CE5E}"/>
    </a:ext>
  </a:extLst>
</a:theme>
</file>

<file path=ppt/theme/theme3.xml><?xml version="1.0" encoding="utf-8"?>
<a:theme xmlns:a="http://schemas.openxmlformats.org/drawingml/2006/main" name="5_Stadin ammattiopisto teema">
  <a:themeElements>
    <a:clrScheme name="HK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BF"/>
      </a:accent1>
      <a:accent2>
        <a:srgbClr val="FD4F00"/>
      </a:accent2>
      <a:accent3>
        <a:srgbClr val="9FC9EB"/>
      </a:accent3>
      <a:accent4>
        <a:srgbClr val="F5A3C7"/>
      </a:accent4>
      <a:accent5>
        <a:srgbClr val="FFC61E"/>
      </a:accent5>
      <a:accent6>
        <a:srgbClr val="00D7A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VE_StadinAO_työpaja 030521.potx [Vain luku]" id="{9529D0EE-6484-4873-8D02-38161D9A5B97}" vid="{EAC8E5E1-8B83-44F2-A8D4-68FFDD8E6E69}"/>
    </a:ext>
  </a:extLst>
</a:theme>
</file>

<file path=ppt/theme/theme4.xml><?xml version="1.0" encoding="utf-8"?>
<a:theme xmlns:a="http://schemas.openxmlformats.org/drawingml/2006/main" name="1_Helsinki - Kasvatus ja koulutus">
  <a:themeElements>
    <a:clrScheme name="Kasvatus ja koulutu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741"/>
      </a:accent1>
      <a:accent2>
        <a:srgbClr val="FFC61E"/>
      </a:accent2>
      <a:accent3>
        <a:srgbClr val="9FC9EB"/>
      </a:accent3>
      <a:accent4>
        <a:srgbClr val="F5A3C7"/>
      </a:accent4>
      <a:accent5>
        <a:srgbClr val="0071C6"/>
      </a:accent5>
      <a:accent6>
        <a:srgbClr val="00D7A7"/>
      </a:accent6>
      <a:hlink>
        <a:srgbClr val="000000"/>
      </a:hlink>
      <a:folHlink>
        <a:srgbClr val="00874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5_Kasko_Esityspohja_FI" id="{4E425899-06B4-7E46-90C1-FA8510CA64FD}" vid="{7E4C2435-F44E-D745-B968-13E7C28F1E71}"/>
    </a:ext>
  </a:extLst>
</a:theme>
</file>

<file path=ppt/theme/theme5.xml><?xml version="1.0" encoding="utf-8"?>
<a:theme xmlns:a="http://schemas.openxmlformats.org/drawingml/2006/main" name="2_Helsinki - Kasvatus ja koulutus">
  <a:themeElements>
    <a:clrScheme name="Kasvatus ja koulutu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741"/>
      </a:accent1>
      <a:accent2>
        <a:srgbClr val="FFC61E"/>
      </a:accent2>
      <a:accent3>
        <a:srgbClr val="9FC9EB"/>
      </a:accent3>
      <a:accent4>
        <a:srgbClr val="F5A3C7"/>
      </a:accent4>
      <a:accent5>
        <a:srgbClr val="0071C6"/>
      </a:accent5>
      <a:accent6>
        <a:srgbClr val="00D7A7"/>
      </a:accent6>
      <a:hlink>
        <a:srgbClr val="000000"/>
      </a:hlink>
      <a:folHlink>
        <a:srgbClr val="00874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askon johtamisen foorumit syksyllä 2025.pptx" id="{1CA71EBF-A8F5-47BA-91C9-DA5D1E3E4492}" vid="{2B4E98FD-287C-4894-A726-AAAF1AC3D982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BA7F7EC7A7E03429F2C214F35A67989" ma:contentTypeVersion="35" ma:contentTypeDescription="Luo uusi asiakirja." ma:contentTypeScope="" ma:versionID="953b6f7fb298f8db05774a3fc76fa843">
  <xsd:schema xmlns:xsd="http://www.w3.org/2001/XMLSchema" xmlns:xs="http://www.w3.org/2001/XMLSchema" xmlns:p="http://schemas.microsoft.com/office/2006/metadata/properties" xmlns:ns3="b15f1374-aa81-49d7-9dfe-4263c81b8f2a" xmlns:ns4="826c9617-a7b4-435c-be9a-bb1e814c6e56" targetNamespace="http://schemas.microsoft.com/office/2006/metadata/properties" ma:root="true" ma:fieldsID="ec70eb4ee7465dbe11f068fa4df6e2b7" ns3:_="" ns4:_="">
    <xsd:import namespace="b15f1374-aa81-49d7-9dfe-4263c81b8f2a"/>
    <xsd:import namespace="826c9617-a7b4-435c-be9a-bb1e814c6e56"/>
    <xsd:element name="properties">
      <xsd:complexType>
        <xsd:sequence>
          <xsd:element name="documentManagement">
            <xsd:complexType>
              <xsd:all>
                <xsd:element ref="ns3:UniqueSourceRef" minOccurs="0"/>
                <xsd:element ref="ns3:FileHash" minOccurs="0"/>
                <xsd:element ref="ns4:SharedWithUsers" minOccurs="0"/>
                <xsd:element ref="ns4:SharedWithDetails" minOccurs="0"/>
                <xsd:element ref="ns4:SharingHintHash" minOccurs="0"/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5f1374-aa81-49d7-9dfe-4263c81b8f2a" elementFormDefault="qualified">
    <xsd:import namespace="http://schemas.microsoft.com/office/2006/documentManagement/types"/>
    <xsd:import namespace="http://schemas.microsoft.com/office/infopath/2007/PartnerControls"/>
    <xsd:element name="UniqueSourceRef" ma:index="8" nillable="true" ma:displayName="UniqueSourceRef" ma:internalName="UniqueSourceRef">
      <xsd:simpleType>
        <xsd:restriction base="dms:Note">
          <xsd:maxLength value="255"/>
        </xsd:restriction>
      </xsd:simpleType>
    </xsd:element>
    <xsd:element name="FileHash" ma:index="9" nillable="true" ma:displayName="FileHash" ma:internalName="FileHash">
      <xsd:simpleType>
        <xsd:restriction base="dms:Note">
          <xsd:maxLength value="255"/>
        </xsd:restriction>
      </xsd:simpleType>
    </xsd:element>
    <xsd:element name="NotebookType" ma:index="13" nillable="true" ma:displayName="Notebook Type" ma:internalName="NotebookType">
      <xsd:simpleType>
        <xsd:restriction base="dms:Text"/>
      </xsd:simpleType>
    </xsd:element>
    <xsd:element name="FolderType" ma:index="14" nillable="true" ma:displayName="Folder Type" ma:internalName="FolderType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6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7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8" nillable="true" ma:displayName="Culture Name" ma:internalName="CultureName">
      <xsd:simpleType>
        <xsd:restriction base="dms:Text"/>
      </xsd:simpleType>
    </xsd:element>
    <xsd:element name="AppVersion" ma:index="19" nillable="true" ma:displayName="App Version" ma:internalName="AppVersion">
      <xsd:simpleType>
        <xsd:restriction base="dms:Text"/>
      </xsd:simpleType>
    </xsd:element>
    <xsd:element name="Teachers" ma:index="2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3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4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5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6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7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3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3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3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3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3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3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39" nillable="true" ma:displayName="_activity" ma:hidden="true" ma:internalName="_activity">
      <xsd:simpleType>
        <xsd:restriction base="dms:Note"/>
      </xsd:simpleType>
    </xsd:element>
    <xsd:element name="MediaServiceSystemTags" ma:index="4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4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6c9617-a7b4-435c-be9a-bb1e814c6e5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Version xmlns="b15f1374-aa81-49d7-9dfe-4263c81b8f2a" xsi:nil="true"/>
    <DefaultSectionNames xmlns="b15f1374-aa81-49d7-9dfe-4263c81b8f2a" xsi:nil="true"/>
    <Student_Groups xmlns="b15f1374-aa81-49d7-9dfe-4263c81b8f2a">
      <UserInfo>
        <DisplayName/>
        <AccountId xsi:nil="true"/>
        <AccountType/>
      </UserInfo>
    </Student_Groups>
    <Is_Collaboration_Space_Locked xmlns="b15f1374-aa81-49d7-9dfe-4263c81b8f2a" xsi:nil="true"/>
    <NotebookType xmlns="b15f1374-aa81-49d7-9dfe-4263c81b8f2a" xsi:nil="true"/>
    <Students xmlns="b15f1374-aa81-49d7-9dfe-4263c81b8f2a">
      <UserInfo>
        <DisplayName/>
        <AccountId xsi:nil="true"/>
        <AccountType/>
      </UserInfo>
    </Students>
    <Invited_Teachers xmlns="b15f1374-aa81-49d7-9dfe-4263c81b8f2a" xsi:nil="true"/>
    <Invited_Students xmlns="b15f1374-aa81-49d7-9dfe-4263c81b8f2a" xsi:nil="true"/>
    <FileHash xmlns="b15f1374-aa81-49d7-9dfe-4263c81b8f2a" xsi:nil="true"/>
    <_activity xmlns="b15f1374-aa81-49d7-9dfe-4263c81b8f2a" xsi:nil="true"/>
    <Has_Teacher_Only_SectionGroup xmlns="b15f1374-aa81-49d7-9dfe-4263c81b8f2a" xsi:nil="true"/>
    <FolderType xmlns="b15f1374-aa81-49d7-9dfe-4263c81b8f2a" xsi:nil="true"/>
    <Owner xmlns="b15f1374-aa81-49d7-9dfe-4263c81b8f2a">
      <UserInfo>
        <DisplayName/>
        <AccountId xsi:nil="true"/>
        <AccountType/>
      </UserInfo>
    </Owner>
    <UniqueSourceRef xmlns="b15f1374-aa81-49d7-9dfe-4263c81b8f2a" xsi:nil="true"/>
    <Templates xmlns="b15f1374-aa81-49d7-9dfe-4263c81b8f2a" xsi:nil="true"/>
    <Teachers xmlns="b15f1374-aa81-49d7-9dfe-4263c81b8f2a">
      <UserInfo>
        <DisplayName/>
        <AccountId xsi:nil="true"/>
        <AccountType/>
      </UserInfo>
    </Teachers>
    <Self_Registration_Enabled xmlns="b15f1374-aa81-49d7-9dfe-4263c81b8f2a" xsi:nil="true"/>
    <CultureName xmlns="b15f1374-aa81-49d7-9dfe-4263c81b8f2a" xsi:nil="true"/>
  </documentManagement>
</p:properties>
</file>

<file path=customXml/itemProps1.xml><?xml version="1.0" encoding="utf-8"?>
<ds:datastoreItem xmlns:ds="http://schemas.openxmlformats.org/officeDocument/2006/customXml" ds:itemID="{E2064B93-48BB-4F4D-B868-B183CE5537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60E8A3-C806-48A1-9E94-18393F433215}">
  <ds:schemaRefs>
    <ds:schemaRef ds:uri="826c9617-a7b4-435c-be9a-bb1e814c6e56"/>
    <ds:schemaRef ds:uri="b15f1374-aa81-49d7-9dfe-4263c81b8f2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3A8B898-032E-45E6-B5EA-681A33460B1A}">
  <ds:schemaRefs>
    <ds:schemaRef ds:uri="826c9617-a7b4-435c-be9a-bb1e814c6e56"/>
    <ds:schemaRef ds:uri="b15f1374-aa81-49d7-9dfe-4263c81b8f2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StadinAO_Esityspohja_Kasko2025 (3)</Template>
  <TotalTime>2493</TotalTime>
  <Words>397</Words>
  <Application>Microsoft Office PowerPoint</Application>
  <PresentationFormat>Laajakuva</PresentationFormat>
  <Paragraphs>109</Paragraphs>
  <Slides>10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5</vt:i4>
      </vt:variant>
      <vt:variant>
        <vt:lpstr>Dian otsikot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Calibri</vt:lpstr>
      <vt:lpstr>Helsinki - Kasvatus ja koulutus</vt:lpstr>
      <vt:lpstr>6_Stadin ammattiopisto teema</vt:lpstr>
      <vt:lpstr>5_Stadin ammattiopisto teema</vt:lpstr>
      <vt:lpstr>1_Helsinki - Kasvatus ja koulutus</vt:lpstr>
      <vt:lpstr>2_Helsinki - Kasvatus ja koulutus</vt:lpstr>
      <vt:lpstr>Tervetuloa vetovoimaiseen Helsinkiin – oppimisympäristönä koko kaupunki   </vt:lpstr>
      <vt:lpstr>      </vt:lpstr>
      <vt:lpstr>Valmistaudumme tulevaan</vt:lpstr>
      <vt:lpstr>Tavoitteena hyvinvoiva ja oppiva helsinkiläinen</vt:lpstr>
      <vt:lpstr>PowerPoint-esitys</vt:lpstr>
      <vt:lpstr>Kasvatus ja koulutus mukana seuraavissa</vt:lpstr>
      <vt:lpstr>Vahvistamme työnantajalähtöisiä työllisyyttä edistäviä palveluita ja nostamme koulutus- ja osaamistasoa. </vt:lpstr>
      <vt:lpstr>PowerPoint-esitys</vt:lpstr>
      <vt:lpstr>PowerPoint-esitys</vt:lpstr>
      <vt:lpstr>PowerPoint-esitys</vt:lpstr>
    </vt:vector>
  </TitlesOfParts>
  <Manager/>
  <Company>Helsingin Kaupunki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Suihkonen Satu</dc:creator>
  <cp:keywords/>
  <dc:description/>
  <cp:lastModifiedBy>Slöör Sari</cp:lastModifiedBy>
  <cp:revision>45</cp:revision>
  <dcterms:created xsi:type="dcterms:W3CDTF">2025-11-19T10:24:21Z</dcterms:created>
  <dcterms:modified xsi:type="dcterms:W3CDTF">2026-11-02T19:14:59Z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0x010100CBA7F7EC7A7E03429F2C214F35A67989</vt:lpwstr>
  </property>
  <property fmtid="{D5CDD505-2E9C-101B-9397-08002B2CF9AE}" pid="3" name="MSIP_Label_f35e945f-875f-47b7-87fa-10b3524d17f5_Enabled">
    <vt:lpwstr>true</vt:lpwstr>
  </property>
  <property fmtid="{D5CDD505-2E9C-101B-9397-08002B2CF9AE}" pid="4" name="MSIP_Label_f35e945f-875f-47b7-87fa-10b3524d17f5_SetDate">
    <vt:lpwstr>2025-05-05T10:07:49Z</vt:lpwstr>
  </property>
  <property fmtid="{D5CDD505-2E9C-101B-9397-08002B2CF9AE}" pid="5" name="MSIP_Label_f35e945f-875f-47b7-87fa-10b3524d17f5_Method">
    <vt:lpwstr>Privileged</vt:lpwstr>
  </property>
  <property fmtid="{D5CDD505-2E9C-101B-9397-08002B2CF9AE}" pid="6" name="MSIP_Label_f35e945f-875f-47b7-87fa-10b3524d17f5_Name">
    <vt:lpwstr>Julkinen (harkinnanvaraisesti)</vt:lpwstr>
  </property>
  <property fmtid="{D5CDD505-2E9C-101B-9397-08002B2CF9AE}" pid="7" name="MSIP_Label_f35e945f-875f-47b7-87fa-10b3524d17f5_SiteId">
    <vt:lpwstr>3feb6bc1-d722-4726-966c-5b58b64df752</vt:lpwstr>
  </property>
  <property fmtid="{D5CDD505-2E9C-101B-9397-08002B2CF9AE}" pid="8" name="MSIP_Label_f35e945f-875f-47b7-87fa-10b3524d17f5_ActionId">
    <vt:lpwstr>45d279b2-50e2-4b46-8faa-784c9e3c2748</vt:lpwstr>
  </property>
  <property fmtid="{D5CDD505-2E9C-101B-9397-08002B2CF9AE}" pid="9" name="MSIP_Label_f35e945f-875f-47b7-87fa-10b3524d17f5_ContentBits">
    <vt:lpwstr>0</vt:lpwstr>
  </property>
  <property fmtid="{D5CDD505-2E9C-101B-9397-08002B2CF9AE}" pid="10" name="MSIP_Label_f35e945f-875f-47b7-87fa-10b3524d17f5_Tag">
    <vt:lpwstr>50, 0, 1, 1</vt:lpwstr>
  </property>
</Properties>
</file>