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5" r:id="rId5"/>
    <p:sldMasterId id="2147483693" r:id="rId6"/>
    <p:sldMasterId id="2147483713" r:id="rId7"/>
    <p:sldMasterId id="2147483737" r:id="rId8"/>
  </p:sldMasterIdLst>
  <p:notesMasterIdLst>
    <p:notesMasterId r:id="rId30"/>
  </p:notesMasterIdLst>
  <p:sldIdLst>
    <p:sldId id="289" r:id="rId9"/>
    <p:sldId id="1329" r:id="rId10"/>
    <p:sldId id="1305" r:id="rId11"/>
    <p:sldId id="1287" r:id="rId12"/>
    <p:sldId id="1255" r:id="rId13"/>
    <p:sldId id="1152" r:id="rId14"/>
    <p:sldId id="1164" r:id="rId15"/>
    <p:sldId id="1332" r:id="rId16"/>
    <p:sldId id="1323" r:id="rId17"/>
    <p:sldId id="1325" r:id="rId18"/>
    <p:sldId id="1328" r:id="rId19"/>
    <p:sldId id="1258" r:id="rId20"/>
    <p:sldId id="387" r:id="rId21"/>
    <p:sldId id="1086" r:id="rId22"/>
    <p:sldId id="1155" r:id="rId23"/>
    <p:sldId id="1198" r:id="rId24"/>
    <p:sldId id="1279" r:id="rId25"/>
    <p:sldId id="1311" r:id="rId26"/>
    <p:sldId id="1327" r:id="rId27"/>
    <p:sldId id="1321" r:id="rId28"/>
    <p:sldId id="1178" r:id="rId29"/>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A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86" autoAdjust="0"/>
    <p:restoredTop sz="96301" autoAdjust="0"/>
  </p:normalViewPr>
  <p:slideViewPr>
    <p:cSldViewPr snapToGrid="0">
      <p:cViewPr varScale="1">
        <p:scale>
          <a:sx n="59" d="100"/>
          <a:sy n="59" d="100"/>
        </p:scale>
        <p:origin x="972" y="5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notesMaster" Target="notesMasters/notesMaster1.xml"/><Relationship Id="rId8" Type="http://schemas.openxmlformats.org/officeDocument/2006/relationships/slideMaster" Target="slideMasters/slideMaster5.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C2642F-B920-4CAB-8686-C44D6FE5B800}" type="doc">
      <dgm:prSet loTypeId="urn:microsoft.com/office/officeart/2016/7/layout/ChevronBlockProcess" loCatId="process" qsTypeId="urn:microsoft.com/office/officeart/2005/8/quickstyle/simple4" qsCatId="simple" csTypeId="urn:microsoft.com/office/officeart/2005/8/colors/accent2_2" csCatId="accent2" phldr="1"/>
      <dgm:spPr/>
      <dgm:t>
        <a:bodyPr/>
        <a:lstStyle/>
        <a:p>
          <a:endParaRPr lang="en-US"/>
        </a:p>
      </dgm:t>
    </dgm:pt>
    <dgm:pt modelId="{1B914C6B-DAA8-462E-8D0A-15E56AC334AC}">
      <dgm:prSet/>
      <dgm:spPr/>
      <dgm:t>
        <a:bodyPr/>
        <a:lstStyle/>
        <a:p>
          <a:r>
            <a:rPr lang="fi-FI" b="1" dirty="0">
              <a:solidFill>
                <a:schemeClr val="bg2">
                  <a:lumMod val="10000"/>
                </a:schemeClr>
              </a:solidFill>
            </a:rPr>
            <a:t>Tuen tarpeita työpaikalla esim.</a:t>
          </a:r>
          <a:endParaRPr lang="en-US" b="1" dirty="0">
            <a:solidFill>
              <a:schemeClr val="bg2">
                <a:lumMod val="10000"/>
              </a:schemeClr>
            </a:solidFill>
          </a:endParaRPr>
        </a:p>
      </dgm:t>
    </dgm:pt>
    <dgm:pt modelId="{EF8DE1EF-772A-48D8-B289-3A9B420F7B35}" type="parTrans" cxnId="{0B2D27AC-2722-4928-BAC6-BFA377360284}">
      <dgm:prSet/>
      <dgm:spPr/>
      <dgm:t>
        <a:bodyPr/>
        <a:lstStyle/>
        <a:p>
          <a:endParaRPr lang="en-US" sz="1600"/>
        </a:p>
      </dgm:t>
    </dgm:pt>
    <dgm:pt modelId="{43471641-3628-4C5E-B8E7-A1D08CBB5BAF}" type="sibTrans" cxnId="{0B2D27AC-2722-4928-BAC6-BFA377360284}">
      <dgm:prSet/>
      <dgm:spPr/>
      <dgm:t>
        <a:bodyPr/>
        <a:lstStyle/>
        <a:p>
          <a:endParaRPr lang="en-US"/>
        </a:p>
      </dgm:t>
    </dgm:pt>
    <dgm:pt modelId="{2D7FB99C-ACBA-40C9-8F35-5D3C7F53E283}">
      <dgm:prSet/>
      <dgm:spPr/>
      <dgm:t>
        <a:bodyPr/>
        <a:lstStyle/>
        <a:p>
          <a:r>
            <a:rPr lang="fi-FI" dirty="0"/>
            <a:t>Uusien tilanteiden jännittäminen</a:t>
          </a:r>
          <a:endParaRPr lang="en-US" dirty="0"/>
        </a:p>
      </dgm:t>
    </dgm:pt>
    <dgm:pt modelId="{C5C6B489-EB24-4F3E-AB14-89B6FBA5EFAC}" type="parTrans" cxnId="{B72568D6-BBE3-46F7-9014-CA222050E655}">
      <dgm:prSet/>
      <dgm:spPr/>
      <dgm:t>
        <a:bodyPr/>
        <a:lstStyle/>
        <a:p>
          <a:endParaRPr lang="en-US" sz="1600"/>
        </a:p>
      </dgm:t>
    </dgm:pt>
    <dgm:pt modelId="{3E5350C3-4EEB-4617-8CD3-8392F4ABEED4}" type="sibTrans" cxnId="{B72568D6-BBE3-46F7-9014-CA222050E655}">
      <dgm:prSet/>
      <dgm:spPr/>
      <dgm:t>
        <a:bodyPr/>
        <a:lstStyle/>
        <a:p>
          <a:endParaRPr lang="en-US"/>
        </a:p>
      </dgm:t>
    </dgm:pt>
    <dgm:pt modelId="{00654931-4643-409F-9C10-08268E35F66D}">
      <dgm:prSet/>
      <dgm:spPr/>
      <dgm:t>
        <a:bodyPr/>
        <a:lstStyle/>
        <a:p>
          <a:r>
            <a:rPr lang="fi-FI"/>
            <a:t>Epäonnistumisen pelko</a:t>
          </a:r>
          <a:endParaRPr lang="en-US"/>
        </a:p>
      </dgm:t>
    </dgm:pt>
    <dgm:pt modelId="{FF884C07-3396-47BE-BBAD-359DB3DF4E37}" type="parTrans" cxnId="{2BDB98AE-A46A-45F6-A428-D8DCBCCA867F}">
      <dgm:prSet/>
      <dgm:spPr/>
      <dgm:t>
        <a:bodyPr/>
        <a:lstStyle/>
        <a:p>
          <a:endParaRPr lang="en-US" sz="1600"/>
        </a:p>
      </dgm:t>
    </dgm:pt>
    <dgm:pt modelId="{0BFDD426-2DD0-4E0F-8930-C9324E2F7102}" type="sibTrans" cxnId="{2BDB98AE-A46A-45F6-A428-D8DCBCCA867F}">
      <dgm:prSet/>
      <dgm:spPr/>
      <dgm:t>
        <a:bodyPr/>
        <a:lstStyle/>
        <a:p>
          <a:endParaRPr lang="en-US"/>
        </a:p>
      </dgm:t>
    </dgm:pt>
    <dgm:pt modelId="{EB3AA181-CB81-49F8-B3AF-F9CF5B3A583B}">
      <dgm:prSet/>
      <dgm:spPr/>
      <dgm:t>
        <a:bodyPr/>
        <a:lstStyle/>
        <a:p>
          <a:r>
            <a:rPr lang="fi-FI" dirty="0"/>
            <a:t>Työyhteisössä toimiminen</a:t>
          </a:r>
          <a:endParaRPr lang="en-US" dirty="0"/>
        </a:p>
      </dgm:t>
    </dgm:pt>
    <dgm:pt modelId="{2AC4DFBB-B578-4F22-A1D0-D5CBBC43AB1D}" type="parTrans" cxnId="{CCD6D866-ABA5-4278-B6A1-814E533F7D6C}">
      <dgm:prSet/>
      <dgm:spPr/>
      <dgm:t>
        <a:bodyPr/>
        <a:lstStyle/>
        <a:p>
          <a:endParaRPr lang="en-US" sz="1600"/>
        </a:p>
      </dgm:t>
    </dgm:pt>
    <dgm:pt modelId="{83A61278-ACFE-41D2-961B-4ACCE239B08C}" type="sibTrans" cxnId="{CCD6D866-ABA5-4278-B6A1-814E533F7D6C}">
      <dgm:prSet/>
      <dgm:spPr/>
      <dgm:t>
        <a:bodyPr/>
        <a:lstStyle/>
        <a:p>
          <a:endParaRPr lang="en-US"/>
        </a:p>
      </dgm:t>
    </dgm:pt>
    <dgm:pt modelId="{116456A2-E587-491A-B2A3-0A5E722D6DF8}">
      <dgm:prSet/>
      <dgm:spPr/>
      <dgm:t>
        <a:bodyPr/>
        <a:lstStyle/>
        <a:p>
          <a:r>
            <a:rPr lang="fi-FI"/>
            <a:t>Ohjeiden ymmärtäminen</a:t>
          </a:r>
          <a:endParaRPr lang="en-US"/>
        </a:p>
      </dgm:t>
    </dgm:pt>
    <dgm:pt modelId="{0EB57DB2-9F7D-4FC8-9EE8-52767FAD2651}" type="parTrans" cxnId="{4B6DCDC2-FCC5-4BF2-A8F2-173F9E152CB8}">
      <dgm:prSet/>
      <dgm:spPr/>
      <dgm:t>
        <a:bodyPr/>
        <a:lstStyle/>
        <a:p>
          <a:endParaRPr lang="en-US" sz="1600"/>
        </a:p>
      </dgm:t>
    </dgm:pt>
    <dgm:pt modelId="{555C5D7A-2C8C-4E44-A32B-7AC33010213D}" type="sibTrans" cxnId="{4B6DCDC2-FCC5-4BF2-A8F2-173F9E152CB8}">
      <dgm:prSet/>
      <dgm:spPr/>
      <dgm:t>
        <a:bodyPr/>
        <a:lstStyle/>
        <a:p>
          <a:endParaRPr lang="en-US"/>
        </a:p>
      </dgm:t>
    </dgm:pt>
    <dgm:pt modelId="{EEC3E8F0-948E-4D71-9D89-0D512EE977A0}">
      <dgm:prSet/>
      <dgm:spPr/>
      <dgm:t>
        <a:bodyPr/>
        <a:lstStyle/>
        <a:p>
          <a:r>
            <a:rPr lang="fi-FI"/>
            <a:t>Työtehtävien oppiminen</a:t>
          </a:r>
          <a:endParaRPr lang="en-US"/>
        </a:p>
      </dgm:t>
    </dgm:pt>
    <dgm:pt modelId="{4238E378-879C-46D7-A9F0-60A5F5F29298}" type="parTrans" cxnId="{6D8B0E53-6949-49EE-8666-BB094827C7FE}">
      <dgm:prSet/>
      <dgm:spPr/>
      <dgm:t>
        <a:bodyPr/>
        <a:lstStyle/>
        <a:p>
          <a:endParaRPr lang="en-US" sz="1600"/>
        </a:p>
      </dgm:t>
    </dgm:pt>
    <dgm:pt modelId="{E78C644C-1B88-44F4-8905-15FA42F95382}" type="sibTrans" cxnId="{6D8B0E53-6949-49EE-8666-BB094827C7FE}">
      <dgm:prSet/>
      <dgm:spPr/>
      <dgm:t>
        <a:bodyPr/>
        <a:lstStyle/>
        <a:p>
          <a:endParaRPr lang="en-US"/>
        </a:p>
      </dgm:t>
    </dgm:pt>
    <dgm:pt modelId="{86A9F5BA-32D8-4F1E-AA04-D692A4C671D8}">
      <dgm:prSet/>
      <dgm:spPr/>
      <dgm:t>
        <a:bodyPr/>
        <a:lstStyle/>
        <a:p>
          <a:r>
            <a:rPr lang="en-US"/>
            <a:t> Työn edellyttämien valmiuksien puutteet</a:t>
          </a:r>
        </a:p>
      </dgm:t>
    </dgm:pt>
    <dgm:pt modelId="{F65E4CD4-B1E9-464E-96B9-F110E4CD1DE2}" type="parTrans" cxnId="{2B9ED93E-05C0-4379-924E-40E21D7FDBBD}">
      <dgm:prSet/>
      <dgm:spPr/>
      <dgm:t>
        <a:bodyPr/>
        <a:lstStyle/>
        <a:p>
          <a:endParaRPr lang="en-US" sz="1600"/>
        </a:p>
      </dgm:t>
    </dgm:pt>
    <dgm:pt modelId="{8014E88A-77B6-4D99-A303-7F9887890994}" type="sibTrans" cxnId="{2B9ED93E-05C0-4379-924E-40E21D7FDBBD}">
      <dgm:prSet/>
      <dgm:spPr/>
      <dgm:t>
        <a:bodyPr/>
        <a:lstStyle/>
        <a:p>
          <a:endParaRPr lang="en-US"/>
        </a:p>
      </dgm:t>
    </dgm:pt>
    <dgm:pt modelId="{EBAB4FFC-3B3C-48BB-B51D-266F3CCE7D71}">
      <dgm:prSet/>
      <dgm:spPr/>
      <dgm:t>
        <a:bodyPr/>
        <a:lstStyle/>
        <a:p>
          <a:r>
            <a:rPr lang="fi-FI"/>
            <a:t>Työaikojen noudattaminen</a:t>
          </a:r>
          <a:endParaRPr lang="en-US"/>
        </a:p>
      </dgm:t>
    </dgm:pt>
    <dgm:pt modelId="{0C92D9DD-C9C4-417F-AB6B-3254FA7F504D}" type="parTrans" cxnId="{45E6990B-9B33-465A-AE9B-21155349F7C6}">
      <dgm:prSet/>
      <dgm:spPr/>
      <dgm:t>
        <a:bodyPr/>
        <a:lstStyle/>
        <a:p>
          <a:endParaRPr lang="en-US" sz="1600"/>
        </a:p>
      </dgm:t>
    </dgm:pt>
    <dgm:pt modelId="{51B39CB6-6AC5-4F09-B96C-B940FFADCCB6}" type="sibTrans" cxnId="{45E6990B-9B33-465A-AE9B-21155349F7C6}">
      <dgm:prSet/>
      <dgm:spPr/>
      <dgm:t>
        <a:bodyPr/>
        <a:lstStyle/>
        <a:p>
          <a:endParaRPr lang="en-US"/>
        </a:p>
      </dgm:t>
    </dgm:pt>
    <dgm:pt modelId="{667AA719-FE1C-4ACE-A5BF-6DC04C9FECE6}">
      <dgm:prSet/>
      <dgm:spPr/>
      <dgm:t>
        <a:bodyPr/>
        <a:lstStyle/>
        <a:p>
          <a:r>
            <a:rPr lang="fi-FI" dirty="0"/>
            <a:t>Oma-aloitteisuus</a:t>
          </a:r>
          <a:endParaRPr lang="en-US" dirty="0"/>
        </a:p>
      </dgm:t>
    </dgm:pt>
    <dgm:pt modelId="{FCD66C44-961F-4789-823A-82E40C4D0FD8}" type="parTrans" cxnId="{64B683C9-02E6-4FE3-B770-715C1F1CEB81}">
      <dgm:prSet/>
      <dgm:spPr/>
      <dgm:t>
        <a:bodyPr/>
        <a:lstStyle/>
        <a:p>
          <a:endParaRPr lang="en-US" sz="1600"/>
        </a:p>
      </dgm:t>
    </dgm:pt>
    <dgm:pt modelId="{7B3B7D9D-3C2D-49BA-A65E-B27122BFB685}" type="sibTrans" cxnId="{64B683C9-02E6-4FE3-B770-715C1F1CEB81}">
      <dgm:prSet/>
      <dgm:spPr/>
      <dgm:t>
        <a:bodyPr/>
        <a:lstStyle/>
        <a:p>
          <a:endParaRPr lang="en-US"/>
        </a:p>
      </dgm:t>
    </dgm:pt>
    <dgm:pt modelId="{979512B4-14E9-449C-B4B3-B6614F730436}">
      <dgm:prSet/>
      <dgm:spPr/>
      <dgm:t>
        <a:bodyPr/>
        <a:lstStyle/>
        <a:p>
          <a:r>
            <a:rPr lang="fi-FI" dirty="0"/>
            <a:t>Kielitaidon puutteet</a:t>
          </a:r>
        </a:p>
        <a:p>
          <a:r>
            <a:rPr lang="fi-FI" dirty="0"/>
            <a:t>Opiskelun kokonaisuuden hahmottaminen</a:t>
          </a:r>
        </a:p>
        <a:p>
          <a:r>
            <a:rPr lang="fi-FI" dirty="0"/>
            <a:t>Näytön suunnittelu</a:t>
          </a:r>
        </a:p>
        <a:p>
          <a:r>
            <a:rPr lang="en-US" dirty="0"/>
            <a:t>…</a:t>
          </a:r>
        </a:p>
        <a:p>
          <a:endParaRPr lang="en-US" dirty="0"/>
        </a:p>
      </dgm:t>
    </dgm:pt>
    <dgm:pt modelId="{CFC44173-AEF9-49DC-9298-6B02E622D879}" type="parTrans" cxnId="{1B4DC76D-C960-4E01-8175-F9E5BA559963}">
      <dgm:prSet/>
      <dgm:spPr/>
      <dgm:t>
        <a:bodyPr/>
        <a:lstStyle/>
        <a:p>
          <a:endParaRPr lang="en-US" sz="1600"/>
        </a:p>
      </dgm:t>
    </dgm:pt>
    <dgm:pt modelId="{274D6EDB-CA6E-4A92-AB79-3F4831124A14}" type="sibTrans" cxnId="{1B4DC76D-C960-4E01-8175-F9E5BA559963}">
      <dgm:prSet/>
      <dgm:spPr/>
      <dgm:t>
        <a:bodyPr/>
        <a:lstStyle/>
        <a:p>
          <a:endParaRPr lang="en-US"/>
        </a:p>
      </dgm:t>
    </dgm:pt>
    <dgm:pt modelId="{6E79E35A-FA1C-4492-856C-29575B73F70B}">
      <dgm:prSet/>
      <dgm:spPr/>
      <dgm:t>
        <a:bodyPr/>
        <a:lstStyle/>
        <a:p>
          <a:r>
            <a:rPr lang="fi-FI" b="1" dirty="0">
              <a:solidFill>
                <a:schemeClr val="bg2">
                  <a:lumMod val="10000"/>
                </a:schemeClr>
              </a:solidFill>
            </a:rPr>
            <a:t>Tuen tarpeita oppilaitoksessa esim.</a:t>
          </a:r>
          <a:endParaRPr lang="en-US" b="1" dirty="0">
            <a:solidFill>
              <a:schemeClr val="bg2">
                <a:lumMod val="10000"/>
              </a:schemeClr>
            </a:solidFill>
          </a:endParaRPr>
        </a:p>
      </dgm:t>
    </dgm:pt>
    <dgm:pt modelId="{8CDCCE04-B3BD-4176-A2AE-9CB9FED0C76B}" type="parTrans" cxnId="{92FE682E-8312-4CD7-BD40-AA97FE045FC2}">
      <dgm:prSet/>
      <dgm:spPr/>
      <dgm:t>
        <a:bodyPr/>
        <a:lstStyle/>
        <a:p>
          <a:endParaRPr lang="en-US" sz="1600"/>
        </a:p>
      </dgm:t>
    </dgm:pt>
    <dgm:pt modelId="{A6BB0E10-B8C1-4645-8341-C5BF9C3F36B5}" type="sibTrans" cxnId="{92FE682E-8312-4CD7-BD40-AA97FE045FC2}">
      <dgm:prSet/>
      <dgm:spPr/>
      <dgm:t>
        <a:bodyPr/>
        <a:lstStyle/>
        <a:p>
          <a:endParaRPr lang="en-US"/>
        </a:p>
      </dgm:t>
    </dgm:pt>
    <dgm:pt modelId="{BB6713CA-C2C7-435E-9C0F-EDF83FC4A6D6}">
      <dgm:prSet/>
      <dgm:spPr/>
      <dgm:t>
        <a:bodyPr/>
        <a:lstStyle/>
        <a:p>
          <a:r>
            <a:rPr lang="fi-FI" dirty="0"/>
            <a:t> Opiskelutaitojen puutteet</a:t>
          </a:r>
          <a:endParaRPr lang="en-US" dirty="0"/>
        </a:p>
      </dgm:t>
    </dgm:pt>
    <dgm:pt modelId="{9F1DCD30-0F64-407E-BB45-FA4CB5F88A75}" type="parTrans" cxnId="{1CBD0E18-7FD1-4377-B394-FAE6DF7961A4}">
      <dgm:prSet/>
      <dgm:spPr/>
      <dgm:t>
        <a:bodyPr/>
        <a:lstStyle/>
        <a:p>
          <a:endParaRPr lang="en-US" sz="1600"/>
        </a:p>
      </dgm:t>
    </dgm:pt>
    <dgm:pt modelId="{ECA4690C-CDB1-43A2-98CE-5B5EFE273E96}" type="sibTrans" cxnId="{1CBD0E18-7FD1-4377-B394-FAE6DF7961A4}">
      <dgm:prSet/>
      <dgm:spPr/>
      <dgm:t>
        <a:bodyPr/>
        <a:lstStyle/>
        <a:p>
          <a:endParaRPr lang="en-US"/>
        </a:p>
      </dgm:t>
    </dgm:pt>
    <dgm:pt modelId="{F9EB444C-10F9-4DDC-AE41-730B04E8899A}">
      <dgm:prSet/>
      <dgm:spPr/>
      <dgm:t>
        <a:bodyPr/>
        <a:lstStyle/>
        <a:p>
          <a:r>
            <a:rPr lang="fi-FI" dirty="0"/>
            <a:t>Ryhmässä toimiminen</a:t>
          </a:r>
        </a:p>
        <a:p>
          <a:r>
            <a:rPr lang="en-US" dirty="0" err="1"/>
            <a:t>Jännittäminen</a:t>
          </a:r>
          <a:endParaRPr lang="en-US" dirty="0"/>
        </a:p>
      </dgm:t>
    </dgm:pt>
    <dgm:pt modelId="{8BC66C10-09DE-4B43-8018-A61362821615}" type="parTrans" cxnId="{BFF08317-333D-43D3-84D1-C74EFAE1C77D}">
      <dgm:prSet/>
      <dgm:spPr/>
      <dgm:t>
        <a:bodyPr/>
        <a:lstStyle/>
        <a:p>
          <a:endParaRPr lang="en-US" sz="1600"/>
        </a:p>
      </dgm:t>
    </dgm:pt>
    <dgm:pt modelId="{519044E7-2A9A-4377-9901-BC8060FC1E95}" type="sibTrans" cxnId="{BFF08317-333D-43D3-84D1-C74EFAE1C77D}">
      <dgm:prSet/>
      <dgm:spPr/>
      <dgm:t>
        <a:bodyPr/>
        <a:lstStyle/>
        <a:p>
          <a:endParaRPr lang="en-US"/>
        </a:p>
      </dgm:t>
    </dgm:pt>
    <dgm:pt modelId="{E029F0D8-AA6D-45E8-B8C4-3B6EDD9B272A}">
      <dgm:prSet/>
      <dgm:spPr/>
      <dgm:t>
        <a:bodyPr/>
        <a:lstStyle/>
        <a:p>
          <a:r>
            <a:rPr lang="fi-FI" dirty="0"/>
            <a:t>Kielitaidon puutteet</a:t>
          </a:r>
        </a:p>
        <a:p>
          <a:r>
            <a:rPr lang="fi-FI" dirty="0"/>
            <a:t>Kielellisten tai matemaattisten perustaitojen puutteet</a:t>
          </a:r>
        </a:p>
        <a:p>
          <a:r>
            <a:rPr lang="fi-FI" dirty="0"/>
            <a:t>Motivaatio</a:t>
          </a:r>
        </a:p>
      </dgm:t>
    </dgm:pt>
    <dgm:pt modelId="{2F554CCA-7F27-4906-AD34-4324727E9D3E}" type="parTrans" cxnId="{28E2B8E5-910C-4A05-A483-A8A5B2D3FD81}">
      <dgm:prSet/>
      <dgm:spPr/>
      <dgm:t>
        <a:bodyPr/>
        <a:lstStyle/>
        <a:p>
          <a:endParaRPr lang="en-US" sz="1600"/>
        </a:p>
      </dgm:t>
    </dgm:pt>
    <dgm:pt modelId="{58FF0F50-81EE-4E68-AA59-0FF32725DC97}" type="sibTrans" cxnId="{28E2B8E5-910C-4A05-A483-A8A5B2D3FD81}">
      <dgm:prSet/>
      <dgm:spPr/>
      <dgm:t>
        <a:bodyPr/>
        <a:lstStyle/>
        <a:p>
          <a:endParaRPr lang="en-US"/>
        </a:p>
      </dgm:t>
    </dgm:pt>
    <dgm:pt modelId="{03544A7F-4A68-4578-B852-AB552D9B0F55}">
      <dgm:prSet/>
      <dgm:spPr/>
      <dgm:t>
        <a:bodyPr/>
        <a:lstStyle/>
        <a:p>
          <a:r>
            <a:rPr lang="fi-FI" dirty="0"/>
            <a:t>Aikataulujen noudattaminen</a:t>
          </a:r>
        </a:p>
        <a:p>
          <a:r>
            <a:rPr lang="en-US" dirty="0"/>
            <a:t>…</a:t>
          </a:r>
        </a:p>
      </dgm:t>
    </dgm:pt>
    <dgm:pt modelId="{5516C862-C63C-46F7-81A8-4804ECFF3418}" type="parTrans" cxnId="{71D08F69-4C45-4D40-81E4-E2BF961A6817}">
      <dgm:prSet/>
      <dgm:spPr/>
      <dgm:t>
        <a:bodyPr/>
        <a:lstStyle/>
        <a:p>
          <a:endParaRPr lang="en-US" sz="1600"/>
        </a:p>
      </dgm:t>
    </dgm:pt>
    <dgm:pt modelId="{2F9D4F53-CC23-45F0-AECA-A02EDA08315D}" type="sibTrans" cxnId="{71D08F69-4C45-4D40-81E4-E2BF961A6817}">
      <dgm:prSet/>
      <dgm:spPr/>
      <dgm:t>
        <a:bodyPr/>
        <a:lstStyle/>
        <a:p>
          <a:endParaRPr lang="en-US"/>
        </a:p>
      </dgm:t>
    </dgm:pt>
    <dgm:pt modelId="{2F2C87DC-EDFF-4578-A310-9E7D2D0174BD}">
      <dgm:prSet/>
      <dgm:spPr/>
      <dgm:t>
        <a:bodyPr/>
        <a:lstStyle/>
        <a:p>
          <a:r>
            <a:rPr lang="fi-FI" b="1" dirty="0">
              <a:solidFill>
                <a:schemeClr val="bg2">
                  <a:lumMod val="10000"/>
                </a:schemeClr>
              </a:solidFill>
            </a:rPr>
            <a:t>Tuen tarpeita verkko-opiskelussa esim.</a:t>
          </a:r>
          <a:endParaRPr lang="en-US" b="1" dirty="0">
            <a:solidFill>
              <a:schemeClr val="bg2">
                <a:lumMod val="10000"/>
              </a:schemeClr>
            </a:solidFill>
          </a:endParaRPr>
        </a:p>
      </dgm:t>
    </dgm:pt>
    <dgm:pt modelId="{B413D992-FDAF-4CAD-97D5-3B4039D3B5D4}" type="parTrans" cxnId="{E482C457-8DF1-42F1-A942-5710C7C07B26}">
      <dgm:prSet/>
      <dgm:spPr/>
      <dgm:t>
        <a:bodyPr/>
        <a:lstStyle/>
        <a:p>
          <a:endParaRPr lang="en-US" sz="1600"/>
        </a:p>
      </dgm:t>
    </dgm:pt>
    <dgm:pt modelId="{84C564B9-DD31-4D52-B302-634D7C3C06A3}" type="sibTrans" cxnId="{E482C457-8DF1-42F1-A942-5710C7C07B26}">
      <dgm:prSet/>
      <dgm:spPr/>
      <dgm:t>
        <a:bodyPr/>
        <a:lstStyle/>
        <a:p>
          <a:endParaRPr lang="en-US"/>
        </a:p>
      </dgm:t>
    </dgm:pt>
    <dgm:pt modelId="{15A1E746-5D6B-48BF-B3B1-9702CA9900FD}">
      <dgm:prSet/>
      <dgm:spPr/>
      <dgm:t>
        <a:bodyPr/>
        <a:lstStyle/>
        <a:p>
          <a:r>
            <a:rPr lang="fi-FI" dirty="0"/>
            <a:t>Opiskeluvälineisiin liittyvät puuteet: tietokone, ohjelmat</a:t>
          </a:r>
          <a:endParaRPr lang="en-US" dirty="0"/>
        </a:p>
      </dgm:t>
    </dgm:pt>
    <dgm:pt modelId="{34B90C5B-D232-41DF-B80C-92BE70D12C68}" type="parTrans" cxnId="{CA281BBC-24EE-472D-A599-13F6EF0D82A5}">
      <dgm:prSet/>
      <dgm:spPr/>
      <dgm:t>
        <a:bodyPr/>
        <a:lstStyle/>
        <a:p>
          <a:endParaRPr lang="en-US" sz="1600"/>
        </a:p>
      </dgm:t>
    </dgm:pt>
    <dgm:pt modelId="{F3A109E9-E0DA-46FD-B07B-4BC1C7E07ADE}" type="sibTrans" cxnId="{CA281BBC-24EE-472D-A599-13F6EF0D82A5}">
      <dgm:prSet/>
      <dgm:spPr/>
      <dgm:t>
        <a:bodyPr/>
        <a:lstStyle/>
        <a:p>
          <a:endParaRPr lang="en-US"/>
        </a:p>
      </dgm:t>
    </dgm:pt>
    <dgm:pt modelId="{FA6BA7D7-70C9-4CBB-A9CB-9C2785D2D07D}">
      <dgm:prSet/>
      <dgm:spPr/>
      <dgm:t>
        <a:bodyPr/>
        <a:lstStyle/>
        <a:p>
          <a:r>
            <a:rPr lang="fi-FI" dirty="0"/>
            <a:t>Tietokoneen ja opiskeluohjelmien sekä verkko-oppimisympäristöjen  käyttötaitojen puutteet</a:t>
          </a:r>
          <a:endParaRPr lang="en-US" dirty="0"/>
        </a:p>
      </dgm:t>
    </dgm:pt>
    <dgm:pt modelId="{42072176-FD19-4413-A19F-0ECDB8C7E467}" type="parTrans" cxnId="{490AE98D-7AE4-4CFE-B683-080A9E206097}">
      <dgm:prSet/>
      <dgm:spPr/>
      <dgm:t>
        <a:bodyPr/>
        <a:lstStyle/>
        <a:p>
          <a:endParaRPr lang="en-US" sz="1600"/>
        </a:p>
      </dgm:t>
    </dgm:pt>
    <dgm:pt modelId="{796EDB89-A466-4BE6-AA98-C40ABBB80552}" type="sibTrans" cxnId="{490AE98D-7AE4-4CFE-B683-080A9E206097}">
      <dgm:prSet/>
      <dgm:spPr/>
      <dgm:t>
        <a:bodyPr/>
        <a:lstStyle/>
        <a:p>
          <a:endParaRPr lang="en-US"/>
        </a:p>
      </dgm:t>
    </dgm:pt>
    <dgm:pt modelId="{B6C0B718-C0B0-4058-85A1-FFD50D23F65A}">
      <dgm:prSet/>
      <dgm:spPr/>
      <dgm:t>
        <a:bodyPr/>
        <a:lstStyle/>
        <a:p>
          <a:r>
            <a:rPr lang="fi-FI" dirty="0"/>
            <a:t>Itsenäisen työskentelyn haasteet</a:t>
          </a:r>
          <a:endParaRPr lang="en-US" dirty="0"/>
        </a:p>
      </dgm:t>
    </dgm:pt>
    <dgm:pt modelId="{2D535B0E-C592-491B-95A0-4C00758086A1}" type="parTrans" cxnId="{2D789848-D500-4A72-8FC1-7FFFDAD6BDD9}">
      <dgm:prSet/>
      <dgm:spPr/>
      <dgm:t>
        <a:bodyPr/>
        <a:lstStyle/>
        <a:p>
          <a:endParaRPr lang="en-US" sz="1600"/>
        </a:p>
      </dgm:t>
    </dgm:pt>
    <dgm:pt modelId="{E3D45609-4B01-471C-92AE-9117EB97F739}" type="sibTrans" cxnId="{2D789848-D500-4A72-8FC1-7FFFDAD6BDD9}">
      <dgm:prSet/>
      <dgm:spPr/>
      <dgm:t>
        <a:bodyPr/>
        <a:lstStyle/>
        <a:p>
          <a:endParaRPr lang="en-US"/>
        </a:p>
      </dgm:t>
    </dgm:pt>
    <dgm:pt modelId="{7E71209E-5015-4FC1-A27F-ED986FB641C3}">
      <dgm:prSet/>
      <dgm:spPr/>
      <dgm:t>
        <a:bodyPr/>
        <a:lstStyle/>
        <a:p>
          <a:r>
            <a:rPr lang="fi-FI"/>
            <a:t>Ohjeiden ja tehtävien ymmärtämisen vaikeudet</a:t>
          </a:r>
          <a:endParaRPr lang="en-US"/>
        </a:p>
      </dgm:t>
    </dgm:pt>
    <dgm:pt modelId="{2F90AE72-319B-409D-AB47-F495F2E489DA}" type="parTrans" cxnId="{F7FA1541-B6E7-409B-8C77-706C707A9FFB}">
      <dgm:prSet/>
      <dgm:spPr/>
      <dgm:t>
        <a:bodyPr/>
        <a:lstStyle/>
        <a:p>
          <a:endParaRPr lang="en-US" sz="1600"/>
        </a:p>
      </dgm:t>
    </dgm:pt>
    <dgm:pt modelId="{36194C61-DCE7-489F-B33B-0B98A0ADAB85}" type="sibTrans" cxnId="{F7FA1541-B6E7-409B-8C77-706C707A9FFB}">
      <dgm:prSet/>
      <dgm:spPr/>
      <dgm:t>
        <a:bodyPr/>
        <a:lstStyle/>
        <a:p>
          <a:endParaRPr lang="en-US"/>
        </a:p>
      </dgm:t>
    </dgm:pt>
    <dgm:pt modelId="{52E3066A-83E3-4F71-8F76-00F975532F94}">
      <dgm:prSet/>
      <dgm:spPr/>
      <dgm:t>
        <a:bodyPr/>
        <a:lstStyle/>
        <a:p>
          <a:r>
            <a:rPr lang="fi-FI"/>
            <a:t>Työskentelyn hahmottaminnen</a:t>
          </a:r>
          <a:endParaRPr lang="en-US"/>
        </a:p>
      </dgm:t>
    </dgm:pt>
    <dgm:pt modelId="{BC3EC187-5109-4FA7-A23E-718FFF3CCFE6}" type="parTrans" cxnId="{6D59CF14-AD9E-445A-81A1-BAB65F81493C}">
      <dgm:prSet/>
      <dgm:spPr/>
      <dgm:t>
        <a:bodyPr/>
        <a:lstStyle/>
        <a:p>
          <a:endParaRPr lang="en-US" sz="1600"/>
        </a:p>
      </dgm:t>
    </dgm:pt>
    <dgm:pt modelId="{1A614CFD-05E0-47A5-B476-7DE719F41816}" type="sibTrans" cxnId="{6D59CF14-AD9E-445A-81A1-BAB65F81493C}">
      <dgm:prSet/>
      <dgm:spPr/>
      <dgm:t>
        <a:bodyPr/>
        <a:lstStyle/>
        <a:p>
          <a:endParaRPr lang="en-US"/>
        </a:p>
      </dgm:t>
    </dgm:pt>
    <dgm:pt modelId="{08F293BE-0DD3-45D1-AFB8-6B096058983B}">
      <dgm:prSet/>
      <dgm:spPr/>
      <dgm:t>
        <a:bodyPr/>
        <a:lstStyle/>
        <a:p>
          <a:r>
            <a:rPr lang="fi-FI" dirty="0"/>
            <a:t>Opiskeluympäristön haasteet</a:t>
          </a:r>
        </a:p>
        <a:p>
          <a:r>
            <a:rPr lang="en-US" dirty="0"/>
            <a:t>…</a:t>
          </a:r>
        </a:p>
      </dgm:t>
    </dgm:pt>
    <dgm:pt modelId="{16C56ECD-DF53-4944-8C02-5E82B6439E6E}" type="parTrans" cxnId="{571D688C-7277-4CA0-AFFD-E4409B036447}">
      <dgm:prSet/>
      <dgm:spPr/>
      <dgm:t>
        <a:bodyPr/>
        <a:lstStyle/>
        <a:p>
          <a:endParaRPr lang="en-US" sz="1600"/>
        </a:p>
      </dgm:t>
    </dgm:pt>
    <dgm:pt modelId="{B7EBF527-614E-40EC-8CB7-FEFB88E91A33}" type="sibTrans" cxnId="{571D688C-7277-4CA0-AFFD-E4409B036447}">
      <dgm:prSet/>
      <dgm:spPr/>
      <dgm:t>
        <a:bodyPr/>
        <a:lstStyle/>
        <a:p>
          <a:endParaRPr lang="en-US"/>
        </a:p>
      </dgm:t>
    </dgm:pt>
    <dgm:pt modelId="{CCED33ED-0EE0-4467-9E83-F139385BB9BE}">
      <dgm:prSet/>
      <dgm:spPr/>
      <dgm:t>
        <a:bodyPr/>
        <a:lstStyle/>
        <a:p>
          <a:r>
            <a:rPr lang="fi-FI"/>
            <a:t>Keskittymisen ja tarkkaavuuden ongelmat</a:t>
          </a:r>
        </a:p>
      </dgm:t>
    </dgm:pt>
    <dgm:pt modelId="{B31666EA-7A3C-449D-A238-948BD7FE57C2}" type="parTrans" cxnId="{B4C1B326-5697-4CF7-AC1F-1320FC2EEF67}">
      <dgm:prSet/>
      <dgm:spPr/>
      <dgm:t>
        <a:bodyPr/>
        <a:lstStyle/>
        <a:p>
          <a:endParaRPr lang="fi-FI" sz="1600"/>
        </a:p>
      </dgm:t>
    </dgm:pt>
    <dgm:pt modelId="{37153025-437E-4086-A527-A8D4FEABF980}" type="sibTrans" cxnId="{B4C1B326-5697-4CF7-AC1F-1320FC2EEF67}">
      <dgm:prSet/>
      <dgm:spPr/>
      <dgm:t>
        <a:bodyPr/>
        <a:lstStyle/>
        <a:p>
          <a:endParaRPr lang="fi-FI"/>
        </a:p>
      </dgm:t>
    </dgm:pt>
    <dgm:pt modelId="{DD8E27B8-A907-4664-9DCF-D025A014E912}">
      <dgm:prSet/>
      <dgm:spPr/>
      <dgm:t>
        <a:bodyPr/>
        <a:lstStyle/>
        <a:p>
          <a:r>
            <a:rPr lang="en-US" dirty="0" err="1"/>
            <a:t>Kirjallisen</a:t>
          </a:r>
          <a:r>
            <a:rPr lang="en-US" dirty="0"/>
            <a:t> </a:t>
          </a:r>
          <a:r>
            <a:rPr lang="en-US" dirty="0" err="1"/>
            <a:t>tuottamisen</a:t>
          </a:r>
          <a:r>
            <a:rPr lang="en-US" dirty="0"/>
            <a:t> </a:t>
          </a:r>
          <a:r>
            <a:rPr lang="en-US" dirty="0" err="1"/>
            <a:t>vaikeudet</a:t>
          </a:r>
          <a:r>
            <a:rPr lang="en-US" dirty="0"/>
            <a:t> tai </a:t>
          </a:r>
          <a:r>
            <a:rPr lang="en-US" dirty="0" err="1"/>
            <a:t>tottumattomuus</a:t>
          </a:r>
          <a:endParaRPr lang="en-US" dirty="0"/>
        </a:p>
      </dgm:t>
    </dgm:pt>
    <dgm:pt modelId="{EEDA963F-743E-46E0-860B-578497600665}" type="parTrans" cxnId="{BBBEAFD2-C5F7-4D40-811D-9931B6D824B9}">
      <dgm:prSet/>
      <dgm:spPr/>
      <dgm:t>
        <a:bodyPr/>
        <a:lstStyle/>
        <a:p>
          <a:endParaRPr lang="fi-FI" sz="1600"/>
        </a:p>
      </dgm:t>
    </dgm:pt>
    <dgm:pt modelId="{FB77E30C-9FD3-4CB3-9FBC-79982BB4E58B}" type="sibTrans" cxnId="{BBBEAFD2-C5F7-4D40-811D-9931B6D824B9}">
      <dgm:prSet/>
      <dgm:spPr/>
      <dgm:t>
        <a:bodyPr/>
        <a:lstStyle/>
        <a:p>
          <a:endParaRPr lang="fi-FI"/>
        </a:p>
      </dgm:t>
    </dgm:pt>
    <dgm:pt modelId="{7982D9C1-AE7F-4E63-AAFF-92D38D6F9FEB}" type="pres">
      <dgm:prSet presAssocID="{11C2642F-B920-4CAB-8686-C44D6FE5B800}" presName="Name0" presStyleCnt="0">
        <dgm:presLayoutVars>
          <dgm:dir/>
          <dgm:animLvl val="lvl"/>
          <dgm:resizeHandles val="exact"/>
        </dgm:presLayoutVars>
      </dgm:prSet>
      <dgm:spPr/>
    </dgm:pt>
    <dgm:pt modelId="{7DED6AAC-5FA4-48C9-B7C6-1A9BF8CAC808}" type="pres">
      <dgm:prSet presAssocID="{1B914C6B-DAA8-462E-8D0A-15E56AC334AC}" presName="composite" presStyleCnt="0"/>
      <dgm:spPr/>
    </dgm:pt>
    <dgm:pt modelId="{92D47895-A7B8-4E60-A2E3-CE09BCE78ACB}" type="pres">
      <dgm:prSet presAssocID="{1B914C6B-DAA8-462E-8D0A-15E56AC334AC}" presName="parTx" presStyleLbl="alignNode1" presStyleIdx="0" presStyleCnt="3" custScaleY="126073" custLinFactNeighborX="-107" custLinFactNeighborY="-76734">
        <dgm:presLayoutVars>
          <dgm:chMax val="0"/>
          <dgm:chPref val="0"/>
        </dgm:presLayoutVars>
      </dgm:prSet>
      <dgm:spPr/>
    </dgm:pt>
    <dgm:pt modelId="{4891DF7D-2C52-4401-A06E-976719274693}" type="pres">
      <dgm:prSet presAssocID="{1B914C6B-DAA8-462E-8D0A-15E56AC334AC}" presName="desTx" presStyleLbl="alignAccFollowNode1" presStyleIdx="0" presStyleCnt="3" custScaleY="117630">
        <dgm:presLayoutVars/>
      </dgm:prSet>
      <dgm:spPr/>
    </dgm:pt>
    <dgm:pt modelId="{D7288120-E61E-45FB-B23F-48317F0CA60A}" type="pres">
      <dgm:prSet presAssocID="{43471641-3628-4C5E-B8E7-A1D08CBB5BAF}" presName="space" presStyleCnt="0"/>
      <dgm:spPr/>
    </dgm:pt>
    <dgm:pt modelId="{F046368B-B5C5-4656-9366-480D4A7FDE14}" type="pres">
      <dgm:prSet presAssocID="{6E79E35A-FA1C-4492-856C-29575B73F70B}" presName="composite" presStyleCnt="0"/>
      <dgm:spPr/>
    </dgm:pt>
    <dgm:pt modelId="{DA2F7670-0B43-4269-8081-47514A32554D}" type="pres">
      <dgm:prSet presAssocID="{6E79E35A-FA1C-4492-856C-29575B73F70B}" presName="parTx" presStyleLbl="alignNode1" presStyleIdx="1" presStyleCnt="3" custScaleY="122584" custLinFactNeighborX="-3923" custLinFactNeighborY="-70665">
        <dgm:presLayoutVars>
          <dgm:chMax val="0"/>
          <dgm:chPref val="0"/>
        </dgm:presLayoutVars>
      </dgm:prSet>
      <dgm:spPr/>
    </dgm:pt>
    <dgm:pt modelId="{851AA0AE-32F1-4152-AEB2-DA223745A610}" type="pres">
      <dgm:prSet presAssocID="{6E79E35A-FA1C-4492-856C-29575B73F70B}" presName="desTx" presStyleLbl="alignAccFollowNode1" presStyleIdx="1" presStyleCnt="3" custScaleY="117872" custLinFactNeighborX="-288" custLinFactNeighborY="668">
        <dgm:presLayoutVars/>
      </dgm:prSet>
      <dgm:spPr/>
    </dgm:pt>
    <dgm:pt modelId="{D6B82243-D1D2-4C1E-BC17-2C35A3E16769}" type="pres">
      <dgm:prSet presAssocID="{A6BB0E10-B8C1-4645-8341-C5BF9C3F36B5}" presName="space" presStyleCnt="0"/>
      <dgm:spPr/>
    </dgm:pt>
    <dgm:pt modelId="{0EB629FA-5C8D-4F71-8F22-E0CBE064C9E1}" type="pres">
      <dgm:prSet presAssocID="{2F2C87DC-EDFF-4578-A310-9E7D2D0174BD}" presName="composite" presStyleCnt="0"/>
      <dgm:spPr/>
    </dgm:pt>
    <dgm:pt modelId="{6CB2241C-D533-469D-9B4A-18822B54B05A}" type="pres">
      <dgm:prSet presAssocID="{2F2C87DC-EDFF-4578-A310-9E7D2D0174BD}" presName="parTx" presStyleLbl="alignNode1" presStyleIdx="2" presStyleCnt="3" custScaleY="147017" custLinFactNeighborX="-6789" custLinFactNeighborY="-92484">
        <dgm:presLayoutVars>
          <dgm:chMax val="0"/>
          <dgm:chPref val="0"/>
        </dgm:presLayoutVars>
      </dgm:prSet>
      <dgm:spPr/>
    </dgm:pt>
    <dgm:pt modelId="{41CBBFF6-00B1-4344-8291-4C1EDB1FACC8}" type="pres">
      <dgm:prSet presAssocID="{2F2C87DC-EDFF-4578-A310-9E7D2D0174BD}" presName="desTx" presStyleLbl="alignAccFollowNode1" presStyleIdx="2" presStyleCnt="3" custScaleY="116466" custLinFactNeighborX="-5132" custLinFactNeighborY="255">
        <dgm:presLayoutVars/>
      </dgm:prSet>
      <dgm:spPr/>
    </dgm:pt>
  </dgm:ptLst>
  <dgm:cxnLst>
    <dgm:cxn modelId="{45E6990B-9B33-465A-AE9B-21155349F7C6}" srcId="{1B914C6B-DAA8-462E-8D0A-15E56AC334AC}" destId="{EBAB4FFC-3B3C-48BB-B51D-266F3CCE7D71}" srcOrd="6" destOrd="0" parTransId="{0C92D9DD-C9C4-417F-AB6B-3254FA7F504D}" sibTransId="{51B39CB6-6AC5-4F09-B96C-B940FFADCCB6}"/>
    <dgm:cxn modelId="{6D59CF14-AD9E-445A-81A1-BAB65F81493C}" srcId="{2F2C87DC-EDFF-4578-A310-9E7D2D0174BD}" destId="{52E3066A-83E3-4F71-8F76-00F975532F94}" srcOrd="5" destOrd="0" parTransId="{BC3EC187-5109-4FA7-A23E-718FFF3CCFE6}" sibTransId="{1A614CFD-05E0-47A5-B476-7DE719F41816}"/>
    <dgm:cxn modelId="{BFF08317-333D-43D3-84D1-C74EFAE1C77D}" srcId="{6E79E35A-FA1C-4492-856C-29575B73F70B}" destId="{F9EB444C-10F9-4DDC-AE41-730B04E8899A}" srcOrd="2" destOrd="0" parTransId="{8BC66C10-09DE-4B43-8018-A61362821615}" sibTransId="{519044E7-2A9A-4377-9901-BC8060FC1E95}"/>
    <dgm:cxn modelId="{1CBD0E18-7FD1-4377-B394-FAE6DF7961A4}" srcId="{6E79E35A-FA1C-4492-856C-29575B73F70B}" destId="{BB6713CA-C2C7-435E-9C0F-EDF83FC4A6D6}" srcOrd="0" destOrd="0" parTransId="{9F1DCD30-0F64-407E-BB45-FA4CB5F88A75}" sibTransId="{ECA4690C-CDB1-43A2-98CE-5B5EFE273E96}"/>
    <dgm:cxn modelId="{5C01441C-087E-45AF-804C-A23199CEC6DD}" type="presOf" srcId="{CCED33ED-0EE0-4467-9E83-F139385BB9BE}" destId="{851AA0AE-32F1-4152-AEB2-DA223745A610}" srcOrd="0" destOrd="1" presId="urn:microsoft.com/office/officeart/2016/7/layout/ChevronBlockProcess"/>
    <dgm:cxn modelId="{B4C1B326-5697-4CF7-AC1F-1320FC2EEF67}" srcId="{6E79E35A-FA1C-4492-856C-29575B73F70B}" destId="{CCED33ED-0EE0-4467-9E83-F139385BB9BE}" srcOrd="1" destOrd="0" parTransId="{B31666EA-7A3C-449D-A238-948BD7FE57C2}" sibTransId="{37153025-437E-4086-A527-A8D4FEABF980}"/>
    <dgm:cxn modelId="{92FE682E-8312-4CD7-BD40-AA97FE045FC2}" srcId="{11C2642F-B920-4CAB-8686-C44D6FE5B800}" destId="{6E79E35A-FA1C-4492-856C-29575B73F70B}" srcOrd="1" destOrd="0" parTransId="{8CDCCE04-B3BD-4176-A2AE-9CB9FED0C76B}" sibTransId="{A6BB0E10-B8C1-4645-8341-C5BF9C3F36B5}"/>
    <dgm:cxn modelId="{8B816039-28EF-4F53-813C-2D437981DA67}" type="presOf" srcId="{08F293BE-0DD3-45D1-AFB8-6B096058983B}" destId="{41CBBFF6-00B1-4344-8291-4C1EDB1FACC8}" srcOrd="0" destOrd="6" presId="urn:microsoft.com/office/officeart/2016/7/layout/ChevronBlockProcess"/>
    <dgm:cxn modelId="{5DD5B43C-E826-49E2-B416-E1CC28B98C64}" type="presOf" srcId="{7E71209E-5015-4FC1-A27F-ED986FB641C3}" destId="{41CBBFF6-00B1-4344-8291-4C1EDB1FACC8}" srcOrd="0" destOrd="3" presId="urn:microsoft.com/office/officeart/2016/7/layout/ChevronBlockProcess"/>
    <dgm:cxn modelId="{2B9ED93E-05C0-4379-924E-40E21D7FDBBD}" srcId="{1B914C6B-DAA8-462E-8D0A-15E56AC334AC}" destId="{86A9F5BA-32D8-4F1E-AA04-D692A4C671D8}" srcOrd="5" destOrd="0" parTransId="{F65E4CD4-B1E9-464E-96B9-F110E4CD1DE2}" sibTransId="{8014E88A-77B6-4D99-A303-7F9887890994}"/>
    <dgm:cxn modelId="{DBD7A45F-2853-41D4-96DA-CD6D57B2DE42}" type="presOf" srcId="{EEC3E8F0-948E-4D71-9D89-0D512EE977A0}" destId="{4891DF7D-2C52-4401-A06E-976719274693}" srcOrd="0" destOrd="4" presId="urn:microsoft.com/office/officeart/2016/7/layout/ChevronBlockProcess"/>
    <dgm:cxn modelId="{90DE8460-725B-47F3-8324-8664BF179F97}" type="presOf" srcId="{1B914C6B-DAA8-462E-8D0A-15E56AC334AC}" destId="{92D47895-A7B8-4E60-A2E3-CE09BCE78ACB}" srcOrd="0" destOrd="0" presId="urn:microsoft.com/office/officeart/2016/7/layout/ChevronBlockProcess"/>
    <dgm:cxn modelId="{F7FA1541-B6E7-409B-8C77-706C707A9FFB}" srcId="{2F2C87DC-EDFF-4578-A310-9E7D2D0174BD}" destId="{7E71209E-5015-4FC1-A27F-ED986FB641C3}" srcOrd="3" destOrd="0" parTransId="{2F90AE72-319B-409D-AB47-F495F2E489DA}" sibTransId="{36194C61-DCE7-489F-B33B-0B98A0ADAB85}"/>
    <dgm:cxn modelId="{1727E061-DAC8-4BAB-B547-C2764F32050A}" type="presOf" srcId="{BB6713CA-C2C7-435E-9C0F-EDF83FC4A6D6}" destId="{851AA0AE-32F1-4152-AEB2-DA223745A610}" srcOrd="0" destOrd="0" presId="urn:microsoft.com/office/officeart/2016/7/layout/ChevronBlockProcess"/>
    <dgm:cxn modelId="{68974642-7CF8-4CB6-AE55-C077A6EBA081}" type="presOf" srcId="{EBAB4FFC-3B3C-48BB-B51D-266F3CCE7D71}" destId="{4891DF7D-2C52-4401-A06E-976719274693}" srcOrd="0" destOrd="6" presId="urn:microsoft.com/office/officeart/2016/7/layout/ChevronBlockProcess"/>
    <dgm:cxn modelId="{2019D662-A307-4D70-97BA-569E34C86CDD}" type="presOf" srcId="{E029F0D8-AA6D-45E8-B8C4-3B6EDD9B272A}" destId="{851AA0AE-32F1-4152-AEB2-DA223745A610}" srcOrd="0" destOrd="3" presId="urn:microsoft.com/office/officeart/2016/7/layout/ChevronBlockProcess"/>
    <dgm:cxn modelId="{76FDF962-95A0-475D-96D5-79942D4293C5}" type="presOf" srcId="{2D7FB99C-ACBA-40C9-8F35-5D3C7F53E283}" destId="{4891DF7D-2C52-4401-A06E-976719274693}" srcOrd="0" destOrd="0" presId="urn:microsoft.com/office/officeart/2016/7/layout/ChevronBlockProcess"/>
    <dgm:cxn modelId="{CCD6D866-ABA5-4278-B6A1-814E533F7D6C}" srcId="{1B914C6B-DAA8-462E-8D0A-15E56AC334AC}" destId="{EB3AA181-CB81-49F8-B3AF-F9CF5B3A583B}" srcOrd="2" destOrd="0" parTransId="{2AC4DFBB-B578-4F22-A1D0-D5CBBC43AB1D}" sibTransId="{83A61278-ACFE-41D2-961B-4ACCE239B08C}"/>
    <dgm:cxn modelId="{2D789848-D500-4A72-8FC1-7FFFDAD6BDD9}" srcId="{2F2C87DC-EDFF-4578-A310-9E7D2D0174BD}" destId="{B6C0B718-C0B0-4058-85A1-FFD50D23F65A}" srcOrd="2" destOrd="0" parTransId="{2D535B0E-C592-491B-95A0-4C00758086A1}" sibTransId="{E3D45609-4B01-471C-92AE-9117EB97F739}"/>
    <dgm:cxn modelId="{71D08F69-4C45-4D40-81E4-E2BF961A6817}" srcId="{6E79E35A-FA1C-4492-856C-29575B73F70B}" destId="{03544A7F-4A68-4578-B852-AB552D9B0F55}" srcOrd="4" destOrd="0" parTransId="{5516C862-C63C-46F7-81A8-4804ECFF3418}" sibTransId="{2F9D4F53-CC23-45F0-AECA-A02EDA08315D}"/>
    <dgm:cxn modelId="{D3CE394A-62AA-49CD-AB39-14300A49E18B}" type="presOf" srcId="{116456A2-E587-491A-B2A3-0A5E722D6DF8}" destId="{4891DF7D-2C52-4401-A06E-976719274693}" srcOrd="0" destOrd="3" presId="urn:microsoft.com/office/officeart/2016/7/layout/ChevronBlockProcess"/>
    <dgm:cxn modelId="{DA492D6B-E5E2-4F41-9E78-71F6298DE24C}" type="presOf" srcId="{03544A7F-4A68-4578-B852-AB552D9B0F55}" destId="{851AA0AE-32F1-4152-AEB2-DA223745A610}" srcOrd="0" destOrd="4" presId="urn:microsoft.com/office/officeart/2016/7/layout/ChevronBlockProcess"/>
    <dgm:cxn modelId="{1B4DC76D-C960-4E01-8175-F9E5BA559963}" srcId="{1B914C6B-DAA8-462E-8D0A-15E56AC334AC}" destId="{979512B4-14E9-449C-B4B3-B6614F730436}" srcOrd="8" destOrd="0" parTransId="{CFC44173-AEF9-49DC-9298-6B02E622D879}" sibTransId="{274D6EDB-CA6E-4A92-AB79-3F4831124A14}"/>
    <dgm:cxn modelId="{35439B50-B305-4B33-BF7D-409D424FB26E}" type="presOf" srcId="{B6C0B718-C0B0-4058-85A1-FFD50D23F65A}" destId="{41CBBFF6-00B1-4344-8291-4C1EDB1FACC8}" srcOrd="0" destOrd="2" presId="urn:microsoft.com/office/officeart/2016/7/layout/ChevronBlockProcess"/>
    <dgm:cxn modelId="{F4A7B272-C3DD-4826-A2AC-A1A47193DDF0}" type="presOf" srcId="{DD8E27B8-A907-4664-9DCF-D025A014E912}" destId="{41CBBFF6-00B1-4344-8291-4C1EDB1FACC8}" srcOrd="0" destOrd="4" presId="urn:microsoft.com/office/officeart/2016/7/layout/ChevronBlockProcess"/>
    <dgm:cxn modelId="{6D8B0E53-6949-49EE-8666-BB094827C7FE}" srcId="{1B914C6B-DAA8-462E-8D0A-15E56AC334AC}" destId="{EEC3E8F0-948E-4D71-9D89-0D512EE977A0}" srcOrd="4" destOrd="0" parTransId="{4238E378-879C-46D7-A9F0-60A5F5F29298}" sibTransId="{E78C644C-1B88-44F4-8905-15FA42F95382}"/>
    <dgm:cxn modelId="{D2086255-2550-49FA-BE8A-E80859A6571E}" type="presOf" srcId="{EB3AA181-CB81-49F8-B3AF-F9CF5B3A583B}" destId="{4891DF7D-2C52-4401-A06E-976719274693}" srcOrd="0" destOrd="2" presId="urn:microsoft.com/office/officeart/2016/7/layout/ChevronBlockProcess"/>
    <dgm:cxn modelId="{34B64F55-6CB1-49D1-99AD-912D1B815E7D}" type="presOf" srcId="{979512B4-14E9-449C-B4B3-B6614F730436}" destId="{4891DF7D-2C52-4401-A06E-976719274693}" srcOrd="0" destOrd="8" presId="urn:microsoft.com/office/officeart/2016/7/layout/ChevronBlockProcess"/>
    <dgm:cxn modelId="{E482C457-8DF1-42F1-A942-5710C7C07B26}" srcId="{11C2642F-B920-4CAB-8686-C44D6FE5B800}" destId="{2F2C87DC-EDFF-4578-A310-9E7D2D0174BD}" srcOrd="2" destOrd="0" parTransId="{B413D992-FDAF-4CAD-97D5-3B4039D3B5D4}" sibTransId="{84C564B9-DD31-4D52-B302-634D7C3C06A3}"/>
    <dgm:cxn modelId="{A977187E-2135-475A-8791-E6F5A8EEBFD2}" type="presOf" srcId="{11C2642F-B920-4CAB-8686-C44D6FE5B800}" destId="{7982D9C1-AE7F-4E63-AAFF-92D38D6F9FEB}" srcOrd="0" destOrd="0" presId="urn:microsoft.com/office/officeart/2016/7/layout/ChevronBlockProcess"/>
    <dgm:cxn modelId="{722CFD85-9BB2-40BC-94D0-04331BF106A5}" type="presOf" srcId="{667AA719-FE1C-4ACE-A5BF-6DC04C9FECE6}" destId="{4891DF7D-2C52-4401-A06E-976719274693}" srcOrd="0" destOrd="7" presId="urn:microsoft.com/office/officeart/2016/7/layout/ChevronBlockProcess"/>
    <dgm:cxn modelId="{571D688C-7277-4CA0-AFFD-E4409B036447}" srcId="{2F2C87DC-EDFF-4578-A310-9E7D2D0174BD}" destId="{08F293BE-0DD3-45D1-AFB8-6B096058983B}" srcOrd="6" destOrd="0" parTransId="{16C56ECD-DF53-4944-8C02-5E82B6439E6E}" sibTransId="{B7EBF527-614E-40EC-8CB7-FEFB88E91A33}"/>
    <dgm:cxn modelId="{490AE98D-7AE4-4CFE-B683-080A9E206097}" srcId="{2F2C87DC-EDFF-4578-A310-9E7D2D0174BD}" destId="{FA6BA7D7-70C9-4CBB-A9CB-9C2785D2D07D}" srcOrd="1" destOrd="0" parTransId="{42072176-FD19-4413-A19F-0ECDB8C7E467}" sibTransId="{796EDB89-A466-4BE6-AA98-C40ABBB80552}"/>
    <dgm:cxn modelId="{061B6C8E-D392-4EE7-83CD-59F6D5909F00}" type="presOf" srcId="{86A9F5BA-32D8-4F1E-AA04-D692A4C671D8}" destId="{4891DF7D-2C52-4401-A06E-976719274693}" srcOrd="0" destOrd="5" presId="urn:microsoft.com/office/officeart/2016/7/layout/ChevronBlockProcess"/>
    <dgm:cxn modelId="{0EA57C93-3F80-42C8-A5C9-10CDE387BCCF}" type="presOf" srcId="{6E79E35A-FA1C-4492-856C-29575B73F70B}" destId="{DA2F7670-0B43-4269-8081-47514A32554D}" srcOrd="0" destOrd="0" presId="urn:microsoft.com/office/officeart/2016/7/layout/ChevronBlockProcess"/>
    <dgm:cxn modelId="{E2241A99-5EED-4F3D-9368-E1EEF876C296}" type="presOf" srcId="{F9EB444C-10F9-4DDC-AE41-730B04E8899A}" destId="{851AA0AE-32F1-4152-AEB2-DA223745A610}" srcOrd="0" destOrd="2" presId="urn:microsoft.com/office/officeart/2016/7/layout/ChevronBlockProcess"/>
    <dgm:cxn modelId="{0B2D27AC-2722-4928-BAC6-BFA377360284}" srcId="{11C2642F-B920-4CAB-8686-C44D6FE5B800}" destId="{1B914C6B-DAA8-462E-8D0A-15E56AC334AC}" srcOrd="0" destOrd="0" parTransId="{EF8DE1EF-772A-48D8-B289-3A9B420F7B35}" sibTransId="{43471641-3628-4C5E-B8E7-A1D08CBB5BAF}"/>
    <dgm:cxn modelId="{B40374AE-38A3-49B3-B61E-6FB8307211F8}" type="presOf" srcId="{00654931-4643-409F-9C10-08268E35F66D}" destId="{4891DF7D-2C52-4401-A06E-976719274693}" srcOrd="0" destOrd="1" presId="urn:microsoft.com/office/officeart/2016/7/layout/ChevronBlockProcess"/>
    <dgm:cxn modelId="{2BDB98AE-A46A-45F6-A428-D8DCBCCA867F}" srcId="{1B914C6B-DAA8-462E-8D0A-15E56AC334AC}" destId="{00654931-4643-409F-9C10-08268E35F66D}" srcOrd="1" destOrd="0" parTransId="{FF884C07-3396-47BE-BBAD-359DB3DF4E37}" sibTransId="{0BFDD426-2DD0-4E0F-8930-C9324E2F7102}"/>
    <dgm:cxn modelId="{CA281BBC-24EE-472D-A599-13F6EF0D82A5}" srcId="{2F2C87DC-EDFF-4578-A310-9E7D2D0174BD}" destId="{15A1E746-5D6B-48BF-B3B1-9702CA9900FD}" srcOrd="0" destOrd="0" parTransId="{34B90C5B-D232-41DF-B80C-92BE70D12C68}" sibTransId="{F3A109E9-E0DA-46FD-B07B-4BC1C7E07ADE}"/>
    <dgm:cxn modelId="{4B6DCDC2-FCC5-4BF2-A8F2-173F9E152CB8}" srcId="{1B914C6B-DAA8-462E-8D0A-15E56AC334AC}" destId="{116456A2-E587-491A-B2A3-0A5E722D6DF8}" srcOrd="3" destOrd="0" parTransId="{0EB57DB2-9F7D-4FC8-9EE8-52767FAD2651}" sibTransId="{555C5D7A-2C8C-4E44-A32B-7AC33010213D}"/>
    <dgm:cxn modelId="{64B683C9-02E6-4FE3-B770-715C1F1CEB81}" srcId="{1B914C6B-DAA8-462E-8D0A-15E56AC334AC}" destId="{667AA719-FE1C-4ACE-A5BF-6DC04C9FECE6}" srcOrd="7" destOrd="0" parTransId="{FCD66C44-961F-4789-823A-82E40C4D0FD8}" sibTransId="{7B3B7D9D-3C2D-49BA-A65E-B27122BFB685}"/>
    <dgm:cxn modelId="{BBBEAFD2-C5F7-4D40-811D-9931B6D824B9}" srcId="{2F2C87DC-EDFF-4578-A310-9E7D2D0174BD}" destId="{DD8E27B8-A907-4664-9DCF-D025A014E912}" srcOrd="4" destOrd="0" parTransId="{EEDA963F-743E-46E0-860B-578497600665}" sibTransId="{FB77E30C-9FD3-4CB3-9FBC-79982BB4E58B}"/>
    <dgm:cxn modelId="{B72568D6-BBE3-46F7-9014-CA222050E655}" srcId="{1B914C6B-DAA8-462E-8D0A-15E56AC334AC}" destId="{2D7FB99C-ACBA-40C9-8F35-5D3C7F53E283}" srcOrd="0" destOrd="0" parTransId="{C5C6B489-EB24-4F3E-AB14-89B6FBA5EFAC}" sibTransId="{3E5350C3-4EEB-4617-8CD3-8392F4ABEED4}"/>
    <dgm:cxn modelId="{28E2B8E5-910C-4A05-A483-A8A5B2D3FD81}" srcId="{6E79E35A-FA1C-4492-856C-29575B73F70B}" destId="{E029F0D8-AA6D-45E8-B8C4-3B6EDD9B272A}" srcOrd="3" destOrd="0" parTransId="{2F554CCA-7F27-4906-AD34-4324727E9D3E}" sibTransId="{58FF0F50-81EE-4E68-AA59-0FF32725DC97}"/>
    <dgm:cxn modelId="{93386CEA-092E-4B07-B5E3-5A4E1F6CEE4E}" type="presOf" srcId="{FA6BA7D7-70C9-4CBB-A9CB-9C2785D2D07D}" destId="{41CBBFF6-00B1-4344-8291-4C1EDB1FACC8}" srcOrd="0" destOrd="1" presId="urn:microsoft.com/office/officeart/2016/7/layout/ChevronBlockProcess"/>
    <dgm:cxn modelId="{071ED0EF-96E7-4904-A533-7C9BA45C5679}" type="presOf" srcId="{15A1E746-5D6B-48BF-B3B1-9702CA9900FD}" destId="{41CBBFF6-00B1-4344-8291-4C1EDB1FACC8}" srcOrd="0" destOrd="0" presId="urn:microsoft.com/office/officeart/2016/7/layout/ChevronBlockProcess"/>
    <dgm:cxn modelId="{1CFA66F0-0579-4BB4-950D-1AB4578A7A72}" type="presOf" srcId="{2F2C87DC-EDFF-4578-A310-9E7D2D0174BD}" destId="{6CB2241C-D533-469D-9B4A-18822B54B05A}" srcOrd="0" destOrd="0" presId="urn:microsoft.com/office/officeart/2016/7/layout/ChevronBlockProcess"/>
    <dgm:cxn modelId="{1FA1F1F1-E283-4989-A381-52B064E69357}" type="presOf" srcId="{52E3066A-83E3-4F71-8F76-00F975532F94}" destId="{41CBBFF6-00B1-4344-8291-4C1EDB1FACC8}" srcOrd="0" destOrd="5" presId="urn:microsoft.com/office/officeart/2016/7/layout/ChevronBlockProcess"/>
    <dgm:cxn modelId="{1AD5537B-C28A-41AB-940F-22F4E5E962FC}" type="presParOf" srcId="{7982D9C1-AE7F-4E63-AAFF-92D38D6F9FEB}" destId="{7DED6AAC-5FA4-48C9-B7C6-1A9BF8CAC808}" srcOrd="0" destOrd="0" presId="urn:microsoft.com/office/officeart/2016/7/layout/ChevronBlockProcess"/>
    <dgm:cxn modelId="{06043AE1-5F82-44EA-8EF4-0476341744BB}" type="presParOf" srcId="{7DED6AAC-5FA4-48C9-B7C6-1A9BF8CAC808}" destId="{92D47895-A7B8-4E60-A2E3-CE09BCE78ACB}" srcOrd="0" destOrd="0" presId="urn:microsoft.com/office/officeart/2016/7/layout/ChevronBlockProcess"/>
    <dgm:cxn modelId="{54138AEF-91D6-40A7-B595-D81D253AC1F9}" type="presParOf" srcId="{7DED6AAC-5FA4-48C9-B7C6-1A9BF8CAC808}" destId="{4891DF7D-2C52-4401-A06E-976719274693}" srcOrd="1" destOrd="0" presId="urn:microsoft.com/office/officeart/2016/7/layout/ChevronBlockProcess"/>
    <dgm:cxn modelId="{61E2FD11-F490-4263-8808-EF449130B58B}" type="presParOf" srcId="{7982D9C1-AE7F-4E63-AAFF-92D38D6F9FEB}" destId="{D7288120-E61E-45FB-B23F-48317F0CA60A}" srcOrd="1" destOrd="0" presId="urn:microsoft.com/office/officeart/2016/7/layout/ChevronBlockProcess"/>
    <dgm:cxn modelId="{6A18C920-155B-4D2F-8626-1C0C0A8A0D55}" type="presParOf" srcId="{7982D9C1-AE7F-4E63-AAFF-92D38D6F9FEB}" destId="{F046368B-B5C5-4656-9366-480D4A7FDE14}" srcOrd="2" destOrd="0" presId="urn:microsoft.com/office/officeart/2016/7/layout/ChevronBlockProcess"/>
    <dgm:cxn modelId="{1302DDEB-6578-44CD-9D61-38720587CF2E}" type="presParOf" srcId="{F046368B-B5C5-4656-9366-480D4A7FDE14}" destId="{DA2F7670-0B43-4269-8081-47514A32554D}" srcOrd="0" destOrd="0" presId="urn:microsoft.com/office/officeart/2016/7/layout/ChevronBlockProcess"/>
    <dgm:cxn modelId="{B9070FBE-69B2-45BE-A450-33B3C25CE198}" type="presParOf" srcId="{F046368B-B5C5-4656-9366-480D4A7FDE14}" destId="{851AA0AE-32F1-4152-AEB2-DA223745A610}" srcOrd="1" destOrd="0" presId="urn:microsoft.com/office/officeart/2016/7/layout/ChevronBlockProcess"/>
    <dgm:cxn modelId="{C2C59EC7-B86D-4AA4-8D04-3EECAC13BC08}" type="presParOf" srcId="{7982D9C1-AE7F-4E63-AAFF-92D38D6F9FEB}" destId="{D6B82243-D1D2-4C1E-BC17-2C35A3E16769}" srcOrd="3" destOrd="0" presId="urn:microsoft.com/office/officeart/2016/7/layout/ChevronBlockProcess"/>
    <dgm:cxn modelId="{B5C660C3-CE9D-468E-9297-0E1B419C6E69}" type="presParOf" srcId="{7982D9C1-AE7F-4E63-AAFF-92D38D6F9FEB}" destId="{0EB629FA-5C8D-4F71-8F22-E0CBE064C9E1}" srcOrd="4" destOrd="0" presId="urn:microsoft.com/office/officeart/2016/7/layout/ChevronBlockProcess"/>
    <dgm:cxn modelId="{DA544044-73F9-4241-8A8A-24CB94552A0C}" type="presParOf" srcId="{0EB629FA-5C8D-4F71-8F22-E0CBE064C9E1}" destId="{6CB2241C-D533-469D-9B4A-18822B54B05A}" srcOrd="0" destOrd="0" presId="urn:microsoft.com/office/officeart/2016/7/layout/ChevronBlockProcess"/>
    <dgm:cxn modelId="{04BDA189-5667-4412-AD9D-492C813D9F5A}" type="presParOf" srcId="{0EB629FA-5C8D-4F71-8F22-E0CBE064C9E1}" destId="{41CBBFF6-00B1-4344-8291-4C1EDB1FACC8}" srcOrd="1" destOrd="0" presId="urn:microsoft.com/office/officeart/2016/7/layout/ChevronBlock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D47895-A7B8-4E60-A2E3-CE09BCE78ACB}">
      <dsp:nvSpPr>
        <dsp:cNvPr id="0" name=""/>
        <dsp:cNvSpPr/>
      </dsp:nvSpPr>
      <dsp:spPr>
        <a:xfrm>
          <a:off x="8" y="805495"/>
          <a:ext cx="2046847" cy="614054"/>
        </a:xfrm>
        <a:prstGeom prst="chevron">
          <a:avLst>
            <a:gd name="adj" fmla="val 3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5819" tIns="75819" rIns="75819" bIns="75819" numCol="1" spcCol="1270" anchor="ctr" anchorCtr="0">
          <a:noAutofit/>
        </a:bodyPr>
        <a:lstStyle/>
        <a:p>
          <a:pPr marL="0" lvl="0" indent="0" algn="ctr" defTabSz="622300">
            <a:lnSpc>
              <a:spcPct val="90000"/>
            </a:lnSpc>
            <a:spcBef>
              <a:spcPct val="0"/>
            </a:spcBef>
            <a:spcAft>
              <a:spcPct val="35000"/>
            </a:spcAft>
            <a:buNone/>
          </a:pPr>
          <a:r>
            <a:rPr lang="fi-FI" sz="1400" b="1" kern="1200" dirty="0">
              <a:solidFill>
                <a:schemeClr val="bg2">
                  <a:lumMod val="10000"/>
                </a:schemeClr>
              </a:solidFill>
            </a:rPr>
            <a:t>Tuen tarpeita työpaikalla esim.</a:t>
          </a:r>
          <a:endParaRPr lang="en-US" sz="1400" b="1" kern="1200" dirty="0">
            <a:solidFill>
              <a:schemeClr val="bg2">
                <a:lumMod val="10000"/>
              </a:schemeClr>
            </a:solidFill>
          </a:endParaRPr>
        </a:p>
      </dsp:txBody>
      <dsp:txXfrm>
        <a:off x="184224" y="805495"/>
        <a:ext cx="1678415" cy="614054"/>
      </dsp:txXfrm>
    </dsp:sp>
    <dsp:sp modelId="{4891DF7D-2C52-4401-A06E-976719274693}">
      <dsp:nvSpPr>
        <dsp:cNvPr id="0" name=""/>
        <dsp:cNvSpPr/>
      </dsp:nvSpPr>
      <dsp:spPr>
        <a:xfrm>
          <a:off x="2198" y="1443037"/>
          <a:ext cx="1862631" cy="3832953"/>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7189" tIns="147189" rIns="147189" bIns="294379" numCol="1" spcCol="1270" anchor="t" anchorCtr="0">
          <a:noAutofit/>
        </a:bodyPr>
        <a:lstStyle/>
        <a:p>
          <a:pPr marL="0" lvl="0" indent="0" algn="l" defTabSz="488950">
            <a:lnSpc>
              <a:spcPct val="90000"/>
            </a:lnSpc>
            <a:spcBef>
              <a:spcPct val="0"/>
            </a:spcBef>
            <a:spcAft>
              <a:spcPct val="35000"/>
            </a:spcAft>
            <a:buNone/>
          </a:pPr>
          <a:r>
            <a:rPr lang="fi-FI" sz="1100" kern="1200" dirty="0"/>
            <a:t>Uusien tilanteiden jännittäminen</a:t>
          </a:r>
          <a:endParaRPr lang="en-US" sz="1100" kern="1200" dirty="0"/>
        </a:p>
        <a:p>
          <a:pPr marL="0" lvl="0" indent="0" algn="l" defTabSz="488950">
            <a:lnSpc>
              <a:spcPct val="90000"/>
            </a:lnSpc>
            <a:spcBef>
              <a:spcPct val="0"/>
            </a:spcBef>
            <a:spcAft>
              <a:spcPct val="35000"/>
            </a:spcAft>
            <a:buNone/>
          </a:pPr>
          <a:r>
            <a:rPr lang="fi-FI" sz="1100" kern="1200"/>
            <a:t>Epäonnistumisen pelko</a:t>
          </a:r>
          <a:endParaRPr lang="en-US" sz="1100" kern="1200"/>
        </a:p>
        <a:p>
          <a:pPr marL="0" lvl="0" indent="0" algn="l" defTabSz="488950">
            <a:lnSpc>
              <a:spcPct val="90000"/>
            </a:lnSpc>
            <a:spcBef>
              <a:spcPct val="0"/>
            </a:spcBef>
            <a:spcAft>
              <a:spcPct val="35000"/>
            </a:spcAft>
            <a:buNone/>
          </a:pPr>
          <a:r>
            <a:rPr lang="fi-FI" sz="1100" kern="1200" dirty="0"/>
            <a:t>Työyhteisössä toimiminen</a:t>
          </a:r>
          <a:endParaRPr lang="en-US" sz="1100" kern="1200" dirty="0"/>
        </a:p>
        <a:p>
          <a:pPr marL="0" lvl="0" indent="0" algn="l" defTabSz="488950">
            <a:lnSpc>
              <a:spcPct val="90000"/>
            </a:lnSpc>
            <a:spcBef>
              <a:spcPct val="0"/>
            </a:spcBef>
            <a:spcAft>
              <a:spcPct val="35000"/>
            </a:spcAft>
            <a:buNone/>
          </a:pPr>
          <a:r>
            <a:rPr lang="fi-FI" sz="1100" kern="1200"/>
            <a:t>Ohjeiden ymmärtäminen</a:t>
          </a:r>
          <a:endParaRPr lang="en-US" sz="1100" kern="1200"/>
        </a:p>
        <a:p>
          <a:pPr marL="0" lvl="0" indent="0" algn="l" defTabSz="488950">
            <a:lnSpc>
              <a:spcPct val="90000"/>
            </a:lnSpc>
            <a:spcBef>
              <a:spcPct val="0"/>
            </a:spcBef>
            <a:spcAft>
              <a:spcPct val="35000"/>
            </a:spcAft>
            <a:buNone/>
          </a:pPr>
          <a:r>
            <a:rPr lang="fi-FI" sz="1100" kern="1200"/>
            <a:t>Työtehtävien oppiminen</a:t>
          </a:r>
          <a:endParaRPr lang="en-US" sz="1100" kern="1200"/>
        </a:p>
        <a:p>
          <a:pPr marL="0" lvl="0" indent="0" algn="l" defTabSz="488950">
            <a:lnSpc>
              <a:spcPct val="90000"/>
            </a:lnSpc>
            <a:spcBef>
              <a:spcPct val="0"/>
            </a:spcBef>
            <a:spcAft>
              <a:spcPct val="35000"/>
            </a:spcAft>
            <a:buNone/>
          </a:pPr>
          <a:r>
            <a:rPr lang="en-US" sz="1100" kern="1200"/>
            <a:t> Työn edellyttämien valmiuksien puutteet</a:t>
          </a:r>
        </a:p>
        <a:p>
          <a:pPr marL="0" lvl="0" indent="0" algn="l" defTabSz="488950">
            <a:lnSpc>
              <a:spcPct val="90000"/>
            </a:lnSpc>
            <a:spcBef>
              <a:spcPct val="0"/>
            </a:spcBef>
            <a:spcAft>
              <a:spcPct val="35000"/>
            </a:spcAft>
            <a:buNone/>
          </a:pPr>
          <a:r>
            <a:rPr lang="fi-FI" sz="1100" kern="1200"/>
            <a:t>Työaikojen noudattaminen</a:t>
          </a:r>
          <a:endParaRPr lang="en-US" sz="1100" kern="1200"/>
        </a:p>
        <a:p>
          <a:pPr marL="0" lvl="0" indent="0" algn="l" defTabSz="488950">
            <a:lnSpc>
              <a:spcPct val="90000"/>
            </a:lnSpc>
            <a:spcBef>
              <a:spcPct val="0"/>
            </a:spcBef>
            <a:spcAft>
              <a:spcPct val="35000"/>
            </a:spcAft>
            <a:buNone/>
          </a:pPr>
          <a:r>
            <a:rPr lang="fi-FI" sz="1100" kern="1200" dirty="0"/>
            <a:t>Oma-aloitteisuus</a:t>
          </a:r>
          <a:endParaRPr lang="en-US" sz="1100" kern="1200" dirty="0"/>
        </a:p>
        <a:p>
          <a:pPr marL="0" lvl="0" indent="0" algn="l" defTabSz="488950">
            <a:lnSpc>
              <a:spcPct val="90000"/>
            </a:lnSpc>
            <a:spcBef>
              <a:spcPct val="0"/>
            </a:spcBef>
            <a:spcAft>
              <a:spcPct val="35000"/>
            </a:spcAft>
            <a:buNone/>
          </a:pPr>
          <a:r>
            <a:rPr lang="fi-FI" sz="1100" kern="1200" dirty="0"/>
            <a:t>Kielitaidon puutteet</a:t>
          </a:r>
        </a:p>
        <a:p>
          <a:pPr marL="0" lvl="0" indent="0" algn="l" defTabSz="488950">
            <a:lnSpc>
              <a:spcPct val="90000"/>
            </a:lnSpc>
            <a:spcBef>
              <a:spcPct val="0"/>
            </a:spcBef>
            <a:spcAft>
              <a:spcPct val="35000"/>
            </a:spcAft>
            <a:buNone/>
          </a:pPr>
          <a:r>
            <a:rPr lang="fi-FI" sz="1100" kern="1200" dirty="0"/>
            <a:t>Opiskelun kokonaisuuden hahmottaminen</a:t>
          </a:r>
        </a:p>
        <a:p>
          <a:pPr marL="0" lvl="0" indent="0" algn="l" defTabSz="488950">
            <a:lnSpc>
              <a:spcPct val="90000"/>
            </a:lnSpc>
            <a:spcBef>
              <a:spcPct val="0"/>
            </a:spcBef>
            <a:spcAft>
              <a:spcPct val="35000"/>
            </a:spcAft>
            <a:buNone/>
          </a:pPr>
          <a:r>
            <a:rPr lang="fi-FI" sz="1100" kern="1200" dirty="0"/>
            <a:t>Näytön suunnittelu</a:t>
          </a:r>
        </a:p>
        <a:p>
          <a:pPr marL="0" lvl="0" indent="0" algn="l" defTabSz="488950">
            <a:lnSpc>
              <a:spcPct val="90000"/>
            </a:lnSpc>
            <a:spcBef>
              <a:spcPct val="0"/>
            </a:spcBef>
            <a:spcAft>
              <a:spcPct val="35000"/>
            </a:spcAft>
            <a:buNone/>
          </a:pPr>
          <a:r>
            <a:rPr lang="en-US" sz="1100" kern="1200" dirty="0"/>
            <a:t>…</a:t>
          </a:r>
        </a:p>
        <a:p>
          <a:pPr marL="0" lvl="0" indent="0" algn="l" defTabSz="488950">
            <a:lnSpc>
              <a:spcPct val="90000"/>
            </a:lnSpc>
            <a:spcBef>
              <a:spcPct val="0"/>
            </a:spcBef>
            <a:spcAft>
              <a:spcPct val="35000"/>
            </a:spcAft>
            <a:buNone/>
          </a:pPr>
          <a:endParaRPr lang="en-US" sz="1100" kern="1200" dirty="0"/>
        </a:p>
      </dsp:txBody>
      <dsp:txXfrm>
        <a:off x="2198" y="1443037"/>
        <a:ext cx="1862631" cy="3832953"/>
      </dsp:txXfrm>
    </dsp:sp>
    <dsp:sp modelId="{DA2F7670-0B43-4269-8081-47514A32554D}">
      <dsp:nvSpPr>
        <dsp:cNvPr id="0" name=""/>
        <dsp:cNvSpPr/>
      </dsp:nvSpPr>
      <dsp:spPr>
        <a:xfrm>
          <a:off x="1938327" y="819815"/>
          <a:ext cx="2046847" cy="614054"/>
        </a:xfrm>
        <a:prstGeom prst="chevron">
          <a:avLst>
            <a:gd name="adj" fmla="val 3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5819" tIns="75819" rIns="75819" bIns="75819" numCol="1" spcCol="1270" anchor="ctr" anchorCtr="0">
          <a:noAutofit/>
        </a:bodyPr>
        <a:lstStyle/>
        <a:p>
          <a:pPr marL="0" lvl="0" indent="0" algn="ctr" defTabSz="622300">
            <a:lnSpc>
              <a:spcPct val="90000"/>
            </a:lnSpc>
            <a:spcBef>
              <a:spcPct val="0"/>
            </a:spcBef>
            <a:spcAft>
              <a:spcPct val="35000"/>
            </a:spcAft>
            <a:buNone/>
          </a:pPr>
          <a:r>
            <a:rPr lang="fi-FI" sz="1400" b="1" kern="1200" dirty="0">
              <a:solidFill>
                <a:schemeClr val="bg2">
                  <a:lumMod val="10000"/>
                </a:schemeClr>
              </a:solidFill>
            </a:rPr>
            <a:t>Tuen tarpeita oppilaitoksessa esim.</a:t>
          </a:r>
          <a:endParaRPr lang="en-US" sz="1400" b="1" kern="1200" dirty="0">
            <a:solidFill>
              <a:schemeClr val="bg2">
                <a:lumMod val="10000"/>
              </a:schemeClr>
            </a:solidFill>
          </a:endParaRPr>
        </a:p>
      </dsp:txBody>
      <dsp:txXfrm>
        <a:off x="2122543" y="819815"/>
        <a:ext cx="1678415" cy="614054"/>
      </dsp:txXfrm>
    </dsp:sp>
    <dsp:sp modelId="{851AA0AE-32F1-4152-AEB2-DA223745A610}">
      <dsp:nvSpPr>
        <dsp:cNvPr id="0" name=""/>
        <dsp:cNvSpPr/>
      </dsp:nvSpPr>
      <dsp:spPr>
        <a:xfrm>
          <a:off x="2013261" y="1462362"/>
          <a:ext cx="1862631" cy="3840838"/>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7189" tIns="147189" rIns="147189" bIns="294379" numCol="1" spcCol="1270" anchor="t" anchorCtr="0">
          <a:noAutofit/>
        </a:bodyPr>
        <a:lstStyle/>
        <a:p>
          <a:pPr marL="0" lvl="0" indent="0" algn="l" defTabSz="488950">
            <a:lnSpc>
              <a:spcPct val="90000"/>
            </a:lnSpc>
            <a:spcBef>
              <a:spcPct val="0"/>
            </a:spcBef>
            <a:spcAft>
              <a:spcPct val="35000"/>
            </a:spcAft>
            <a:buNone/>
          </a:pPr>
          <a:r>
            <a:rPr lang="fi-FI" sz="1100" kern="1200" dirty="0"/>
            <a:t> Opiskelutaitojen puutteet</a:t>
          </a:r>
          <a:endParaRPr lang="en-US" sz="1100" kern="1200" dirty="0"/>
        </a:p>
        <a:p>
          <a:pPr marL="0" lvl="0" indent="0" algn="l" defTabSz="488950">
            <a:lnSpc>
              <a:spcPct val="90000"/>
            </a:lnSpc>
            <a:spcBef>
              <a:spcPct val="0"/>
            </a:spcBef>
            <a:spcAft>
              <a:spcPct val="35000"/>
            </a:spcAft>
            <a:buNone/>
          </a:pPr>
          <a:r>
            <a:rPr lang="fi-FI" sz="1100" kern="1200"/>
            <a:t>Keskittymisen ja tarkkaavuuden ongelmat</a:t>
          </a:r>
        </a:p>
        <a:p>
          <a:pPr marL="0" lvl="0" indent="0" algn="l" defTabSz="488950">
            <a:lnSpc>
              <a:spcPct val="90000"/>
            </a:lnSpc>
            <a:spcBef>
              <a:spcPct val="0"/>
            </a:spcBef>
            <a:spcAft>
              <a:spcPct val="35000"/>
            </a:spcAft>
            <a:buNone/>
          </a:pPr>
          <a:r>
            <a:rPr lang="fi-FI" sz="1100" kern="1200" dirty="0"/>
            <a:t>Ryhmässä toimiminen</a:t>
          </a:r>
        </a:p>
        <a:p>
          <a:pPr marL="0" lvl="0" indent="0" algn="l" defTabSz="488950">
            <a:lnSpc>
              <a:spcPct val="90000"/>
            </a:lnSpc>
            <a:spcBef>
              <a:spcPct val="0"/>
            </a:spcBef>
            <a:spcAft>
              <a:spcPct val="35000"/>
            </a:spcAft>
            <a:buNone/>
          </a:pPr>
          <a:r>
            <a:rPr lang="en-US" sz="1100" kern="1200" dirty="0" err="1"/>
            <a:t>Jännittäminen</a:t>
          </a:r>
          <a:endParaRPr lang="en-US" sz="1100" kern="1200" dirty="0"/>
        </a:p>
        <a:p>
          <a:pPr marL="0" lvl="0" indent="0" algn="l" defTabSz="488950">
            <a:lnSpc>
              <a:spcPct val="90000"/>
            </a:lnSpc>
            <a:spcBef>
              <a:spcPct val="0"/>
            </a:spcBef>
            <a:spcAft>
              <a:spcPct val="35000"/>
            </a:spcAft>
            <a:buNone/>
          </a:pPr>
          <a:r>
            <a:rPr lang="fi-FI" sz="1100" kern="1200" dirty="0"/>
            <a:t>Kielitaidon puutteet</a:t>
          </a:r>
        </a:p>
        <a:p>
          <a:pPr marL="0" lvl="0" indent="0" algn="l" defTabSz="488950">
            <a:lnSpc>
              <a:spcPct val="90000"/>
            </a:lnSpc>
            <a:spcBef>
              <a:spcPct val="0"/>
            </a:spcBef>
            <a:spcAft>
              <a:spcPct val="35000"/>
            </a:spcAft>
            <a:buNone/>
          </a:pPr>
          <a:r>
            <a:rPr lang="fi-FI" sz="1100" kern="1200" dirty="0"/>
            <a:t>Kielellisten tai matemaattisten perustaitojen puutteet</a:t>
          </a:r>
        </a:p>
        <a:p>
          <a:pPr marL="0" lvl="0" indent="0" algn="l" defTabSz="488950">
            <a:lnSpc>
              <a:spcPct val="90000"/>
            </a:lnSpc>
            <a:spcBef>
              <a:spcPct val="0"/>
            </a:spcBef>
            <a:spcAft>
              <a:spcPct val="35000"/>
            </a:spcAft>
            <a:buNone/>
          </a:pPr>
          <a:r>
            <a:rPr lang="fi-FI" sz="1100" kern="1200" dirty="0"/>
            <a:t>Motivaatio</a:t>
          </a:r>
        </a:p>
        <a:p>
          <a:pPr marL="0" lvl="0" indent="0" algn="l" defTabSz="488950">
            <a:lnSpc>
              <a:spcPct val="90000"/>
            </a:lnSpc>
            <a:spcBef>
              <a:spcPct val="0"/>
            </a:spcBef>
            <a:spcAft>
              <a:spcPct val="35000"/>
            </a:spcAft>
            <a:buNone/>
          </a:pPr>
          <a:r>
            <a:rPr lang="fi-FI" sz="1100" kern="1200" dirty="0"/>
            <a:t>Aikataulujen noudattaminen</a:t>
          </a:r>
        </a:p>
        <a:p>
          <a:pPr marL="0" lvl="0" indent="0" algn="l" defTabSz="488950">
            <a:lnSpc>
              <a:spcPct val="90000"/>
            </a:lnSpc>
            <a:spcBef>
              <a:spcPct val="0"/>
            </a:spcBef>
            <a:spcAft>
              <a:spcPct val="35000"/>
            </a:spcAft>
            <a:buNone/>
          </a:pPr>
          <a:r>
            <a:rPr lang="en-US" sz="1100" kern="1200" dirty="0"/>
            <a:t>…</a:t>
          </a:r>
        </a:p>
      </dsp:txBody>
      <dsp:txXfrm>
        <a:off x="2013261" y="1462362"/>
        <a:ext cx="1862631" cy="3840838"/>
      </dsp:txXfrm>
    </dsp:sp>
    <dsp:sp modelId="{6CB2241C-D533-469D-9B4A-18822B54B05A}">
      <dsp:nvSpPr>
        <dsp:cNvPr id="0" name=""/>
        <dsp:cNvSpPr/>
      </dsp:nvSpPr>
      <dsp:spPr>
        <a:xfrm>
          <a:off x="3896092" y="819817"/>
          <a:ext cx="2046847" cy="614054"/>
        </a:xfrm>
        <a:prstGeom prst="chevron">
          <a:avLst>
            <a:gd name="adj" fmla="val 3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5819" tIns="75819" rIns="75819" bIns="75819" numCol="1" spcCol="1270" anchor="ctr" anchorCtr="0">
          <a:noAutofit/>
        </a:bodyPr>
        <a:lstStyle/>
        <a:p>
          <a:pPr marL="0" lvl="0" indent="0" algn="ctr" defTabSz="622300">
            <a:lnSpc>
              <a:spcPct val="90000"/>
            </a:lnSpc>
            <a:spcBef>
              <a:spcPct val="0"/>
            </a:spcBef>
            <a:spcAft>
              <a:spcPct val="35000"/>
            </a:spcAft>
            <a:buNone/>
          </a:pPr>
          <a:r>
            <a:rPr lang="fi-FI" sz="1400" b="1" kern="1200" dirty="0">
              <a:solidFill>
                <a:schemeClr val="bg2">
                  <a:lumMod val="10000"/>
                </a:schemeClr>
              </a:solidFill>
            </a:rPr>
            <a:t>Tuen tarpeita verkko-opiskelussa esim.</a:t>
          </a:r>
          <a:endParaRPr lang="en-US" sz="1400" b="1" kern="1200" dirty="0">
            <a:solidFill>
              <a:schemeClr val="bg2">
                <a:lumMod val="10000"/>
              </a:schemeClr>
            </a:solidFill>
          </a:endParaRPr>
        </a:p>
      </dsp:txBody>
      <dsp:txXfrm>
        <a:off x="4080308" y="819817"/>
        <a:ext cx="1678415" cy="614054"/>
      </dsp:txXfrm>
    </dsp:sp>
    <dsp:sp modelId="{41CBBFF6-00B1-4344-8291-4C1EDB1FACC8}">
      <dsp:nvSpPr>
        <dsp:cNvPr id="0" name=""/>
        <dsp:cNvSpPr/>
      </dsp:nvSpPr>
      <dsp:spPr>
        <a:xfrm>
          <a:off x="3939463" y="1462412"/>
          <a:ext cx="1862631" cy="3795024"/>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7189" tIns="147189" rIns="147189" bIns="294379" numCol="1" spcCol="1270" anchor="t" anchorCtr="0">
          <a:noAutofit/>
        </a:bodyPr>
        <a:lstStyle/>
        <a:p>
          <a:pPr marL="0" lvl="0" indent="0" algn="l" defTabSz="488950">
            <a:lnSpc>
              <a:spcPct val="90000"/>
            </a:lnSpc>
            <a:spcBef>
              <a:spcPct val="0"/>
            </a:spcBef>
            <a:spcAft>
              <a:spcPct val="35000"/>
            </a:spcAft>
            <a:buNone/>
          </a:pPr>
          <a:r>
            <a:rPr lang="fi-FI" sz="1100" kern="1200" dirty="0"/>
            <a:t>Opiskeluvälineisiin liittyvät puuteet: tietokone, ohjelmat</a:t>
          </a:r>
          <a:endParaRPr lang="en-US" sz="1100" kern="1200" dirty="0"/>
        </a:p>
        <a:p>
          <a:pPr marL="0" lvl="0" indent="0" algn="l" defTabSz="488950">
            <a:lnSpc>
              <a:spcPct val="90000"/>
            </a:lnSpc>
            <a:spcBef>
              <a:spcPct val="0"/>
            </a:spcBef>
            <a:spcAft>
              <a:spcPct val="35000"/>
            </a:spcAft>
            <a:buNone/>
          </a:pPr>
          <a:r>
            <a:rPr lang="fi-FI" sz="1100" kern="1200" dirty="0"/>
            <a:t>Tietokoneen ja opiskeluohjelmien sekä verkko-oppimisympäristöjen  käyttötaitojen puutteet</a:t>
          </a:r>
          <a:endParaRPr lang="en-US" sz="1100" kern="1200" dirty="0"/>
        </a:p>
        <a:p>
          <a:pPr marL="0" lvl="0" indent="0" algn="l" defTabSz="488950">
            <a:lnSpc>
              <a:spcPct val="90000"/>
            </a:lnSpc>
            <a:spcBef>
              <a:spcPct val="0"/>
            </a:spcBef>
            <a:spcAft>
              <a:spcPct val="35000"/>
            </a:spcAft>
            <a:buNone/>
          </a:pPr>
          <a:r>
            <a:rPr lang="fi-FI" sz="1100" kern="1200" dirty="0"/>
            <a:t>Itsenäisen työskentelyn haasteet</a:t>
          </a:r>
          <a:endParaRPr lang="en-US" sz="1100" kern="1200" dirty="0"/>
        </a:p>
        <a:p>
          <a:pPr marL="0" lvl="0" indent="0" algn="l" defTabSz="488950">
            <a:lnSpc>
              <a:spcPct val="90000"/>
            </a:lnSpc>
            <a:spcBef>
              <a:spcPct val="0"/>
            </a:spcBef>
            <a:spcAft>
              <a:spcPct val="35000"/>
            </a:spcAft>
            <a:buNone/>
          </a:pPr>
          <a:r>
            <a:rPr lang="fi-FI" sz="1100" kern="1200"/>
            <a:t>Ohjeiden ja tehtävien ymmärtämisen vaikeudet</a:t>
          </a:r>
          <a:endParaRPr lang="en-US" sz="1100" kern="1200"/>
        </a:p>
        <a:p>
          <a:pPr marL="0" lvl="0" indent="0" algn="l" defTabSz="488950">
            <a:lnSpc>
              <a:spcPct val="90000"/>
            </a:lnSpc>
            <a:spcBef>
              <a:spcPct val="0"/>
            </a:spcBef>
            <a:spcAft>
              <a:spcPct val="35000"/>
            </a:spcAft>
            <a:buNone/>
          </a:pPr>
          <a:r>
            <a:rPr lang="en-US" sz="1100" kern="1200" dirty="0" err="1"/>
            <a:t>Kirjallisen</a:t>
          </a:r>
          <a:r>
            <a:rPr lang="en-US" sz="1100" kern="1200" dirty="0"/>
            <a:t> </a:t>
          </a:r>
          <a:r>
            <a:rPr lang="en-US" sz="1100" kern="1200" dirty="0" err="1"/>
            <a:t>tuottamisen</a:t>
          </a:r>
          <a:r>
            <a:rPr lang="en-US" sz="1100" kern="1200" dirty="0"/>
            <a:t> </a:t>
          </a:r>
          <a:r>
            <a:rPr lang="en-US" sz="1100" kern="1200" dirty="0" err="1"/>
            <a:t>vaikeudet</a:t>
          </a:r>
          <a:r>
            <a:rPr lang="en-US" sz="1100" kern="1200" dirty="0"/>
            <a:t> tai </a:t>
          </a:r>
          <a:r>
            <a:rPr lang="en-US" sz="1100" kern="1200" dirty="0" err="1"/>
            <a:t>tottumattomuus</a:t>
          </a:r>
          <a:endParaRPr lang="en-US" sz="1100" kern="1200" dirty="0"/>
        </a:p>
        <a:p>
          <a:pPr marL="0" lvl="0" indent="0" algn="l" defTabSz="488950">
            <a:lnSpc>
              <a:spcPct val="90000"/>
            </a:lnSpc>
            <a:spcBef>
              <a:spcPct val="0"/>
            </a:spcBef>
            <a:spcAft>
              <a:spcPct val="35000"/>
            </a:spcAft>
            <a:buNone/>
          </a:pPr>
          <a:r>
            <a:rPr lang="fi-FI" sz="1100" kern="1200"/>
            <a:t>Työskentelyn hahmottaminnen</a:t>
          </a:r>
          <a:endParaRPr lang="en-US" sz="1100" kern="1200"/>
        </a:p>
        <a:p>
          <a:pPr marL="0" lvl="0" indent="0" algn="l" defTabSz="488950">
            <a:lnSpc>
              <a:spcPct val="90000"/>
            </a:lnSpc>
            <a:spcBef>
              <a:spcPct val="0"/>
            </a:spcBef>
            <a:spcAft>
              <a:spcPct val="35000"/>
            </a:spcAft>
            <a:buNone/>
          </a:pPr>
          <a:r>
            <a:rPr lang="fi-FI" sz="1100" kern="1200" dirty="0"/>
            <a:t>Opiskeluympäristön haasteet</a:t>
          </a:r>
        </a:p>
        <a:p>
          <a:pPr marL="0" lvl="0" indent="0" algn="l" defTabSz="488950">
            <a:lnSpc>
              <a:spcPct val="90000"/>
            </a:lnSpc>
            <a:spcBef>
              <a:spcPct val="0"/>
            </a:spcBef>
            <a:spcAft>
              <a:spcPct val="35000"/>
            </a:spcAft>
            <a:buNone/>
          </a:pPr>
          <a:r>
            <a:rPr lang="en-US" sz="1100" kern="1200" dirty="0"/>
            <a:t>…</a:t>
          </a:r>
        </a:p>
      </dsp:txBody>
      <dsp:txXfrm>
        <a:off x="3939463" y="1462412"/>
        <a:ext cx="1862631" cy="3795024"/>
      </dsp:txXfrm>
    </dsp:sp>
  </dsp:spTree>
</dsp:drawing>
</file>

<file path=ppt/diagrams/layout1.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7E4D1A-04BD-C641-9499-3D8E00A015E9}" type="datetimeFigureOut">
              <a:rPr lang="fi-FI" smtClean="0"/>
              <a:t>13.11.2025</a:t>
            </a:fld>
            <a:endParaRPr lang="fi-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7DA67C-5201-BB44-9041-FA521B0921E3}" type="slidenum">
              <a:rPr lang="fi-FI" smtClean="0"/>
              <a:t>‹#›</a:t>
            </a:fld>
            <a:endParaRPr lang="fi-FI"/>
          </a:p>
        </p:txBody>
      </p:sp>
    </p:spTree>
    <p:extLst>
      <p:ext uri="{BB962C8B-B14F-4D97-AF65-F5344CB8AC3E}">
        <p14:creationId xmlns:p14="http://schemas.microsoft.com/office/powerpoint/2010/main" val="42977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txBody>
          <a:bodyPr/>
          <a:lstStyle/>
          <a:p>
            <a:endParaRPr lang="fi-FI"/>
          </a:p>
        </p:txBody>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7DA67C-5201-BB44-9041-FA521B0921E3}"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6975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txBody>
          <a:bodyPr/>
          <a:lstStyle/>
          <a:p>
            <a:endParaRPr lang="fi-FI"/>
          </a:p>
        </p:txBody>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DD419A-C4A6-49A3-946D-6376C79328CA}" type="slidenum">
              <a:rPr kumimoji="0" lang="fi-FI"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61742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txBody>
          <a:bodyPr/>
          <a:lstStyle/>
          <a:p>
            <a:endParaRPr lang="fi-FI"/>
          </a:p>
        </p:txBody>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275467-5B65-4160-A6A8-02EEC299EFC6}" type="slidenum">
              <a:rPr kumimoji="0" lang="fi-FI"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42956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txBody>
          <a:bodyPr/>
          <a:lstStyle/>
          <a:p>
            <a:endParaRPr lang="fi-FI"/>
          </a:p>
        </p:txBody>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275467-5B65-4160-A6A8-02EEC299EFC6}" type="slidenum">
              <a:rPr kumimoji="0" lang="fi-FI"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43709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txBody>
          <a:bodyPr/>
          <a:lstStyle/>
          <a:p>
            <a:endParaRPr lang="fi-FI"/>
          </a:p>
        </p:txBody>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275467-5B65-4160-A6A8-02EEC299EFC6}" type="slidenum">
              <a:rPr kumimoji="0" lang="fi-FI"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03301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txBody>
          <a:bodyPr/>
          <a:lstStyle/>
          <a:p>
            <a:endParaRPr lang="fi-FI"/>
          </a:p>
        </p:txBody>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7DA67C-5201-BB44-9041-FA521B0921E3}"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8613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txBody>
          <a:bodyPr/>
          <a:lstStyle/>
          <a:p>
            <a:endParaRPr lang="fi-FI"/>
          </a:p>
        </p:txBody>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275467-5B65-4160-A6A8-02EEC299EFC6}"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44134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image" Target="../media/image26.png"/><Relationship Id="rId1" Type="http://schemas.openxmlformats.org/officeDocument/2006/relationships/slideMaster" Target="../slideMasters/slideMaster4.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image" Target="../media/image26.png"/><Relationship Id="rId1" Type="http://schemas.openxmlformats.org/officeDocument/2006/relationships/slideMaster" Target="../slideMasters/slideMaster5.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3_Otsikkodia pinkit elementit">
    <p:bg>
      <p:bgPr>
        <a:solidFill>
          <a:schemeClr val="tx1"/>
        </a:solidFill>
        <a:effectLst/>
      </p:bgPr>
    </p:bg>
    <p:spTree>
      <p:nvGrpSpPr>
        <p:cNvPr id="1" name=""/>
        <p:cNvGrpSpPr/>
        <p:nvPr/>
      </p:nvGrpSpPr>
      <p:grpSpPr>
        <a:xfrm>
          <a:off x="0" y="0"/>
          <a:ext cx="0" cy="0"/>
          <a:chOff x="0" y="0"/>
          <a:chExt cx="0" cy="0"/>
        </a:xfrm>
      </p:grpSpPr>
      <p:pic>
        <p:nvPicPr>
          <p:cNvPr id="7" name="Picture 6" descr="Jyväskylän ammattikorkeakoulu, JAMK University of Applied Sciences logo">
            <a:extLst>
              <a:ext uri="{FF2B5EF4-FFF2-40B4-BE49-F238E27FC236}">
                <a16:creationId xmlns:a16="http://schemas.microsoft.com/office/drawing/2014/main" id="{1CBA9F32-B77B-C643-8CC6-703410AA628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7148" y="5564519"/>
            <a:ext cx="3544951" cy="449712"/>
          </a:xfrm>
          <a:prstGeom prst="rect">
            <a:avLst/>
          </a:prstGeom>
        </p:spPr>
      </p:pic>
      <p:sp>
        <p:nvSpPr>
          <p:cNvPr id="2" name="Alaotsikko 2">
            <a:extLst>
              <a:ext uri="{FF2B5EF4-FFF2-40B4-BE49-F238E27FC236}">
                <a16:creationId xmlns:a16="http://schemas.microsoft.com/office/drawing/2014/main" id="{39D577DC-0A59-C9F6-E119-273F6B1FC902}"/>
              </a:ext>
            </a:extLst>
          </p:cNvPr>
          <p:cNvSpPr>
            <a:spLocks noGrp="1"/>
          </p:cNvSpPr>
          <p:nvPr>
            <p:ph type="subTitle" idx="1"/>
          </p:nvPr>
        </p:nvSpPr>
        <p:spPr>
          <a:xfrm>
            <a:off x="877148" y="2921553"/>
            <a:ext cx="6422285" cy="648072"/>
          </a:xfrm>
          <a:prstGeom prst="rect">
            <a:avLst/>
          </a:prstGeom>
        </p:spPr>
        <p:txBody>
          <a:bodyPr>
            <a:normAutofit/>
          </a:bodyPr>
          <a:lstStyle>
            <a:lvl1pPr marL="0" indent="0" algn="l">
              <a:buNone/>
              <a:defRPr sz="2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a:t>Muokkaa alaotsikon perustyyliä napsautt.</a:t>
            </a:r>
          </a:p>
        </p:txBody>
      </p:sp>
      <p:sp>
        <p:nvSpPr>
          <p:cNvPr id="3" name="Tekstin paikkamerkki 2">
            <a:extLst>
              <a:ext uri="{FF2B5EF4-FFF2-40B4-BE49-F238E27FC236}">
                <a16:creationId xmlns:a16="http://schemas.microsoft.com/office/drawing/2014/main" id="{D022E62D-EB8C-8156-222D-B199010ADB5B}"/>
              </a:ext>
            </a:extLst>
          </p:cNvPr>
          <p:cNvSpPr>
            <a:spLocks noGrp="1"/>
          </p:cNvSpPr>
          <p:nvPr>
            <p:ph type="body" idx="10"/>
          </p:nvPr>
        </p:nvSpPr>
        <p:spPr>
          <a:xfrm>
            <a:off x="877148" y="3705783"/>
            <a:ext cx="6422285" cy="854580"/>
          </a:xfrm>
          <a:prstGeom prst="rect">
            <a:avLst/>
          </a:prstGeom>
        </p:spPr>
        <p:txBody>
          <a:bodyPr anchor="t">
            <a:normAutofit/>
          </a:bodyPr>
          <a:lstStyle>
            <a:lvl1pPr marL="0" indent="0" algn="l">
              <a:buFont typeface="Arial"/>
              <a:buNone/>
              <a:defRPr sz="1800">
                <a:solidFill>
                  <a:schemeClr val="bg1"/>
                </a:solidFill>
              </a:defRPr>
            </a:lvl1pPr>
            <a:lvl2pPr marL="457200" indent="0" algn="ctr">
              <a:buFont typeface="Arial" panose="020B0604020202020204" pitchFamily="34" charset="0"/>
              <a:buNone/>
              <a:defRPr sz="1600">
                <a:solidFill>
                  <a:schemeClr val="bg1"/>
                </a:solidFill>
              </a:defRPr>
            </a:lvl2pPr>
            <a:lvl3pPr marL="914400" indent="0" algn="ctr">
              <a:buFont typeface="Arial" panose="020B0604020202020204" pitchFamily="34" charset="0"/>
              <a:buNone/>
              <a:defRPr sz="1400">
                <a:solidFill>
                  <a:schemeClr val="bg1"/>
                </a:solidFill>
              </a:defRPr>
            </a:lvl3pPr>
            <a:lvl4pPr marL="1371600" marR="0"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sz="1400">
                <a:solidFill>
                  <a:schemeClr val="bg1"/>
                </a:solidFill>
              </a:defRPr>
            </a:lvl4pPr>
            <a:lvl5pPr marL="1828800" indent="0" algn="ctr">
              <a:buFont typeface="Arial" panose="020B0604020202020204" pitchFamily="34" charset="0"/>
              <a:buNone/>
              <a:defRPr sz="1400">
                <a:solidFill>
                  <a:schemeClr val="bg1"/>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a:t>Muokkaa tekstin perustyylejä napsauttamalla</a:t>
            </a:r>
          </a:p>
        </p:txBody>
      </p:sp>
      <p:sp>
        <p:nvSpPr>
          <p:cNvPr id="5" name="Title 1">
            <a:extLst>
              <a:ext uri="{FF2B5EF4-FFF2-40B4-BE49-F238E27FC236}">
                <a16:creationId xmlns:a16="http://schemas.microsoft.com/office/drawing/2014/main" id="{4C3FE620-ECCD-8160-6930-9164EFF9BDD0}"/>
              </a:ext>
            </a:extLst>
          </p:cNvPr>
          <p:cNvSpPr>
            <a:spLocks noGrp="1"/>
          </p:cNvSpPr>
          <p:nvPr>
            <p:ph type="title"/>
          </p:nvPr>
        </p:nvSpPr>
        <p:spPr>
          <a:xfrm>
            <a:off x="877148" y="1097081"/>
            <a:ext cx="6422285" cy="1325563"/>
          </a:xfrm>
          <a:prstGeom prst="rect">
            <a:avLst/>
          </a:prstGeom>
        </p:spPr>
        <p:txBody>
          <a:bodyPr/>
          <a:lstStyle>
            <a:lvl1pPr algn="l">
              <a:defRPr sz="5400" b="1" i="0" baseline="0">
                <a:solidFill>
                  <a:schemeClr val="bg1"/>
                </a:solidFill>
              </a:defRPr>
            </a:lvl1pPr>
          </a:lstStyle>
          <a:p>
            <a:r>
              <a:rPr lang="fi-FI" noProof="0"/>
              <a:t>Muokkaa ots. perustyyl. napsautt.</a:t>
            </a:r>
            <a:endParaRPr lang="fi-FI" noProof="0" dirty="0"/>
          </a:p>
        </p:txBody>
      </p:sp>
      <p:pic>
        <p:nvPicPr>
          <p:cNvPr id="6" name="Picture 5">
            <a:extLst>
              <a:ext uri="{FF2B5EF4-FFF2-40B4-BE49-F238E27FC236}">
                <a16:creationId xmlns:a16="http://schemas.microsoft.com/office/drawing/2014/main" id="{51C24EDE-2619-4FF5-E540-19514DE31B28}"/>
              </a:ext>
            </a:extLst>
          </p:cNvPr>
          <p:cNvPicPr>
            <a:picLocks noChangeAspect="1"/>
          </p:cNvPicPr>
          <p:nvPr userDrawn="1"/>
        </p:nvPicPr>
        <p:blipFill>
          <a:blip r:embed="rId3">
            <a:extLst>
              <a:ext uri="{28A0092B-C50C-407E-A947-70E740481C1C}">
                <a14:useLocalDpi xmlns:a14="http://schemas.microsoft.com/office/drawing/2010/main" val="0"/>
              </a:ext>
            </a:extLst>
          </a:blip>
          <a:srcRect l="22593" r="12863"/>
          <a:stretch/>
        </p:blipFill>
        <p:spPr>
          <a:xfrm rot="16200000">
            <a:off x="6919914" y="1585913"/>
            <a:ext cx="6857999" cy="3686172"/>
          </a:xfrm>
          <a:prstGeom prst="rect">
            <a:avLst/>
          </a:prstGeom>
        </p:spPr>
      </p:pic>
    </p:spTree>
    <p:extLst>
      <p:ext uri="{BB962C8B-B14F-4D97-AF65-F5344CB8AC3E}">
        <p14:creationId xmlns:p14="http://schemas.microsoft.com/office/powerpoint/2010/main" val="1742614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4_Otsikkodia pinkit elementit">
    <p:bg>
      <p:bgPr>
        <a:solidFill>
          <a:schemeClr val="tx1"/>
        </a:solidFill>
        <a:effectLst/>
      </p:bgPr>
    </p:bg>
    <p:spTree>
      <p:nvGrpSpPr>
        <p:cNvPr id="1" name=""/>
        <p:cNvGrpSpPr/>
        <p:nvPr/>
      </p:nvGrpSpPr>
      <p:grpSpPr>
        <a:xfrm>
          <a:off x="0" y="0"/>
          <a:ext cx="0" cy="0"/>
          <a:chOff x="0" y="0"/>
          <a:chExt cx="0" cy="0"/>
        </a:xfrm>
      </p:grpSpPr>
      <p:pic>
        <p:nvPicPr>
          <p:cNvPr id="7" name="Picture 6" descr="Jyväskylän ammattikorkeakoulu, JAMK University of Applied Sciences logo">
            <a:extLst>
              <a:ext uri="{FF2B5EF4-FFF2-40B4-BE49-F238E27FC236}">
                <a16:creationId xmlns:a16="http://schemas.microsoft.com/office/drawing/2014/main" id="{1CBA9F32-B77B-C643-8CC6-703410AA628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7148" y="5564519"/>
            <a:ext cx="3544951" cy="449712"/>
          </a:xfrm>
          <a:prstGeom prst="rect">
            <a:avLst/>
          </a:prstGeom>
        </p:spPr>
      </p:pic>
      <p:sp>
        <p:nvSpPr>
          <p:cNvPr id="2" name="Alaotsikko 2">
            <a:extLst>
              <a:ext uri="{FF2B5EF4-FFF2-40B4-BE49-F238E27FC236}">
                <a16:creationId xmlns:a16="http://schemas.microsoft.com/office/drawing/2014/main" id="{39D577DC-0A59-C9F6-E119-273F6B1FC902}"/>
              </a:ext>
            </a:extLst>
          </p:cNvPr>
          <p:cNvSpPr>
            <a:spLocks noGrp="1"/>
          </p:cNvSpPr>
          <p:nvPr>
            <p:ph type="subTitle" idx="1"/>
          </p:nvPr>
        </p:nvSpPr>
        <p:spPr>
          <a:xfrm>
            <a:off x="877148" y="2921553"/>
            <a:ext cx="6422285" cy="648072"/>
          </a:xfrm>
          <a:prstGeom prst="rect">
            <a:avLst/>
          </a:prstGeom>
        </p:spPr>
        <p:txBody>
          <a:bodyPr>
            <a:normAutofit/>
          </a:bodyPr>
          <a:lstStyle>
            <a:lvl1pPr marL="0" indent="0" algn="l">
              <a:buNone/>
              <a:defRPr sz="2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a:t>Muokkaa alaotsikon perustyyliä napsautt.</a:t>
            </a:r>
          </a:p>
        </p:txBody>
      </p:sp>
      <p:sp>
        <p:nvSpPr>
          <p:cNvPr id="3" name="Tekstin paikkamerkki 2">
            <a:extLst>
              <a:ext uri="{FF2B5EF4-FFF2-40B4-BE49-F238E27FC236}">
                <a16:creationId xmlns:a16="http://schemas.microsoft.com/office/drawing/2014/main" id="{D022E62D-EB8C-8156-222D-B199010ADB5B}"/>
              </a:ext>
            </a:extLst>
          </p:cNvPr>
          <p:cNvSpPr>
            <a:spLocks noGrp="1"/>
          </p:cNvSpPr>
          <p:nvPr>
            <p:ph type="body" idx="10"/>
          </p:nvPr>
        </p:nvSpPr>
        <p:spPr>
          <a:xfrm>
            <a:off x="877148" y="3705783"/>
            <a:ext cx="6422285" cy="854580"/>
          </a:xfrm>
          <a:prstGeom prst="rect">
            <a:avLst/>
          </a:prstGeom>
        </p:spPr>
        <p:txBody>
          <a:bodyPr anchor="t">
            <a:normAutofit/>
          </a:bodyPr>
          <a:lstStyle>
            <a:lvl1pPr marL="0" indent="0" algn="l">
              <a:buFont typeface="Arial"/>
              <a:buNone/>
              <a:defRPr sz="1800">
                <a:solidFill>
                  <a:schemeClr val="bg1"/>
                </a:solidFill>
              </a:defRPr>
            </a:lvl1pPr>
            <a:lvl2pPr marL="457200" indent="0" algn="ctr">
              <a:buFont typeface="Arial" panose="020B0604020202020204" pitchFamily="34" charset="0"/>
              <a:buNone/>
              <a:defRPr sz="1600">
                <a:solidFill>
                  <a:schemeClr val="bg1"/>
                </a:solidFill>
              </a:defRPr>
            </a:lvl2pPr>
            <a:lvl3pPr marL="914400" indent="0" algn="ctr">
              <a:buFont typeface="Arial" panose="020B0604020202020204" pitchFamily="34" charset="0"/>
              <a:buNone/>
              <a:defRPr sz="1400">
                <a:solidFill>
                  <a:schemeClr val="bg1"/>
                </a:solidFill>
              </a:defRPr>
            </a:lvl3pPr>
            <a:lvl4pPr marL="1371600" marR="0"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sz="1400">
                <a:solidFill>
                  <a:schemeClr val="bg1"/>
                </a:solidFill>
              </a:defRPr>
            </a:lvl4pPr>
            <a:lvl5pPr marL="1828800" indent="0" algn="ctr">
              <a:buFont typeface="Arial" panose="020B0604020202020204" pitchFamily="34" charset="0"/>
              <a:buNone/>
              <a:defRPr sz="1400">
                <a:solidFill>
                  <a:schemeClr val="bg1"/>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a:t>Muokkaa tekstin perustyylejä napsauttamalla</a:t>
            </a:r>
          </a:p>
        </p:txBody>
      </p:sp>
      <p:sp>
        <p:nvSpPr>
          <p:cNvPr id="5" name="Title 1">
            <a:extLst>
              <a:ext uri="{FF2B5EF4-FFF2-40B4-BE49-F238E27FC236}">
                <a16:creationId xmlns:a16="http://schemas.microsoft.com/office/drawing/2014/main" id="{4C3FE620-ECCD-8160-6930-9164EFF9BDD0}"/>
              </a:ext>
            </a:extLst>
          </p:cNvPr>
          <p:cNvSpPr>
            <a:spLocks noGrp="1"/>
          </p:cNvSpPr>
          <p:nvPr>
            <p:ph type="title"/>
          </p:nvPr>
        </p:nvSpPr>
        <p:spPr>
          <a:xfrm>
            <a:off x="877148" y="1097081"/>
            <a:ext cx="6422285" cy="1325563"/>
          </a:xfrm>
          <a:prstGeom prst="rect">
            <a:avLst/>
          </a:prstGeom>
        </p:spPr>
        <p:txBody>
          <a:bodyPr/>
          <a:lstStyle>
            <a:lvl1pPr algn="l">
              <a:defRPr sz="5400" b="1" i="0" baseline="0">
                <a:solidFill>
                  <a:schemeClr val="bg1"/>
                </a:solidFill>
              </a:defRPr>
            </a:lvl1pPr>
          </a:lstStyle>
          <a:p>
            <a:r>
              <a:rPr lang="fi-FI" noProof="0"/>
              <a:t>Muokkaa ots. perustyyl. napsautt.</a:t>
            </a:r>
          </a:p>
        </p:txBody>
      </p:sp>
      <p:pic>
        <p:nvPicPr>
          <p:cNvPr id="6" name="Picture 5">
            <a:extLst>
              <a:ext uri="{FF2B5EF4-FFF2-40B4-BE49-F238E27FC236}">
                <a16:creationId xmlns:a16="http://schemas.microsoft.com/office/drawing/2014/main" id="{51C24EDE-2619-4FF5-E540-19514DE31B28}"/>
              </a:ext>
            </a:extLst>
          </p:cNvPr>
          <p:cNvPicPr>
            <a:picLocks noChangeAspect="1"/>
          </p:cNvPicPr>
          <p:nvPr userDrawn="1"/>
        </p:nvPicPr>
        <p:blipFill>
          <a:blip r:embed="rId3">
            <a:extLst>
              <a:ext uri="{28A0092B-C50C-407E-A947-70E740481C1C}">
                <a14:useLocalDpi xmlns:a14="http://schemas.microsoft.com/office/drawing/2010/main" val="0"/>
              </a:ext>
            </a:extLst>
          </a:blip>
          <a:srcRect l="22521" r="12935"/>
          <a:stretch/>
        </p:blipFill>
        <p:spPr>
          <a:xfrm rot="16200000">
            <a:off x="6919914" y="1585913"/>
            <a:ext cx="6857999" cy="3686172"/>
          </a:xfrm>
          <a:prstGeom prst="rect">
            <a:avLst/>
          </a:prstGeom>
        </p:spPr>
      </p:pic>
    </p:spTree>
    <p:extLst>
      <p:ext uri="{BB962C8B-B14F-4D97-AF65-F5344CB8AC3E}">
        <p14:creationId xmlns:p14="http://schemas.microsoft.com/office/powerpoint/2010/main" val="2457622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Otsikkodia pinkit elementit">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1F9C661-85FC-2C46-B6C7-3C02B0141697}"/>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267" t="6701" r="12345" b="4859"/>
          <a:stretch/>
        </p:blipFill>
        <p:spPr>
          <a:xfrm>
            <a:off x="7929563" y="-1"/>
            <a:ext cx="4262437" cy="6858001"/>
          </a:xfrm>
          <a:prstGeom prst="rect">
            <a:avLst/>
          </a:prstGeom>
        </p:spPr>
      </p:pic>
      <p:pic>
        <p:nvPicPr>
          <p:cNvPr id="7" name="Picture 6" descr="Jyväskylän ammattikorkeakoulu, JAMK University of Applied Sciences logo">
            <a:extLst>
              <a:ext uri="{FF2B5EF4-FFF2-40B4-BE49-F238E27FC236}">
                <a16:creationId xmlns:a16="http://schemas.microsoft.com/office/drawing/2014/main" id="{1CBA9F32-B77B-C643-8CC6-703410AA628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48" y="5564519"/>
            <a:ext cx="3544951" cy="449712"/>
          </a:xfrm>
          <a:prstGeom prst="rect">
            <a:avLst/>
          </a:prstGeom>
        </p:spPr>
      </p:pic>
      <p:sp>
        <p:nvSpPr>
          <p:cNvPr id="2" name="Alaotsikko 2">
            <a:extLst>
              <a:ext uri="{FF2B5EF4-FFF2-40B4-BE49-F238E27FC236}">
                <a16:creationId xmlns:a16="http://schemas.microsoft.com/office/drawing/2014/main" id="{39D577DC-0A59-C9F6-E119-273F6B1FC902}"/>
              </a:ext>
            </a:extLst>
          </p:cNvPr>
          <p:cNvSpPr>
            <a:spLocks noGrp="1"/>
          </p:cNvSpPr>
          <p:nvPr>
            <p:ph type="subTitle" idx="1"/>
          </p:nvPr>
        </p:nvSpPr>
        <p:spPr>
          <a:xfrm>
            <a:off x="877149" y="2921553"/>
            <a:ext cx="5841152" cy="648072"/>
          </a:xfrm>
          <a:prstGeom prst="rect">
            <a:avLst/>
          </a:prstGeom>
        </p:spPr>
        <p:txBody>
          <a:bodyPr>
            <a:normAutofit/>
          </a:bodyPr>
          <a:lstStyle>
            <a:lvl1pPr marL="0" indent="0" algn="l">
              <a:buNone/>
              <a:defRPr sz="26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a:t>Muokkaa alaotsikon perustyyliä napsautt.</a:t>
            </a:r>
          </a:p>
        </p:txBody>
      </p:sp>
      <p:sp>
        <p:nvSpPr>
          <p:cNvPr id="3" name="Tekstin paikkamerkki 2">
            <a:extLst>
              <a:ext uri="{FF2B5EF4-FFF2-40B4-BE49-F238E27FC236}">
                <a16:creationId xmlns:a16="http://schemas.microsoft.com/office/drawing/2014/main" id="{D022E62D-EB8C-8156-222D-B199010ADB5B}"/>
              </a:ext>
            </a:extLst>
          </p:cNvPr>
          <p:cNvSpPr>
            <a:spLocks noGrp="1"/>
          </p:cNvSpPr>
          <p:nvPr>
            <p:ph type="body" idx="10"/>
          </p:nvPr>
        </p:nvSpPr>
        <p:spPr>
          <a:xfrm>
            <a:off x="877149" y="3705783"/>
            <a:ext cx="5841152" cy="854580"/>
          </a:xfrm>
          <a:prstGeom prst="rect">
            <a:avLst/>
          </a:prstGeom>
        </p:spPr>
        <p:txBody>
          <a:bodyPr anchor="t">
            <a:normAutofit/>
          </a:bodyPr>
          <a:lstStyle>
            <a:lvl1pPr marL="0" indent="0" algn="l">
              <a:buFont typeface="Arial"/>
              <a:buNone/>
              <a:defRPr sz="1600">
                <a:solidFill>
                  <a:schemeClr val="bg1"/>
                </a:solidFill>
              </a:defRPr>
            </a:lvl1pPr>
            <a:lvl2pPr marL="457200" indent="0" algn="ctr">
              <a:buFont typeface="Arial" panose="020B0604020202020204" pitchFamily="34" charset="0"/>
              <a:buNone/>
              <a:defRPr sz="1600">
                <a:solidFill>
                  <a:schemeClr val="bg1"/>
                </a:solidFill>
              </a:defRPr>
            </a:lvl2pPr>
            <a:lvl3pPr marL="914400" indent="0" algn="ctr">
              <a:buFont typeface="Arial" panose="020B0604020202020204" pitchFamily="34" charset="0"/>
              <a:buNone/>
              <a:defRPr sz="1400">
                <a:solidFill>
                  <a:schemeClr val="bg1"/>
                </a:solidFill>
              </a:defRPr>
            </a:lvl3pPr>
            <a:lvl4pPr marL="1371600" marR="0"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sz="1400">
                <a:solidFill>
                  <a:schemeClr val="bg1"/>
                </a:solidFill>
              </a:defRPr>
            </a:lvl4pPr>
            <a:lvl5pPr marL="1828800" indent="0" algn="ctr">
              <a:buFont typeface="Arial" panose="020B0604020202020204" pitchFamily="34" charset="0"/>
              <a:buNone/>
              <a:defRPr sz="1400">
                <a:solidFill>
                  <a:schemeClr val="bg1"/>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a:t>Muokkaa tekstin perustyylejä napsauttamalla</a:t>
            </a:r>
          </a:p>
        </p:txBody>
      </p:sp>
      <p:sp>
        <p:nvSpPr>
          <p:cNvPr id="5" name="Title 1">
            <a:extLst>
              <a:ext uri="{FF2B5EF4-FFF2-40B4-BE49-F238E27FC236}">
                <a16:creationId xmlns:a16="http://schemas.microsoft.com/office/drawing/2014/main" id="{4C3FE620-ECCD-8160-6930-9164EFF9BDD0}"/>
              </a:ext>
            </a:extLst>
          </p:cNvPr>
          <p:cNvSpPr>
            <a:spLocks noGrp="1"/>
          </p:cNvSpPr>
          <p:nvPr>
            <p:ph type="title"/>
          </p:nvPr>
        </p:nvSpPr>
        <p:spPr>
          <a:xfrm>
            <a:off x="877149" y="1097081"/>
            <a:ext cx="5841152" cy="1325563"/>
          </a:xfrm>
          <a:prstGeom prst="rect">
            <a:avLst/>
          </a:prstGeom>
        </p:spPr>
        <p:txBody>
          <a:bodyPr/>
          <a:lstStyle>
            <a:lvl1pPr algn="l">
              <a:defRPr sz="5400" b="1" i="0" baseline="0">
                <a:solidFill>
                  <a:schemeClr val="bg1"/>
                </a:solidFill>
              </a:defRPr>
            </a:lvl1pPr>
          </a:lstStyle>
          <a:p>
            <a:r>
              <a:rPr lang="fi-FI" noProof="0"/>
              <a:t>Muokkaa ots. perustyyl. napsautt.</a:t>
            </a:r>
          </a:p>
        </p:txBody>
      </p:sp>
    </p:spTree>
    <p:extLst>
      <p:ext uri="{BB962C8B-B14F-4D97-AF65-F5344CB8AC3E}">
        <p14:creationId xmlns:p14="http://schemas.microsoft.com/office/powerpoint/2010/main" val="783942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Otsikkodia vihreät elementit">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1F9C661-85FC-2C46-B6C7-3C02B0141697}"/>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554" t="6999" r="12847" b="5070"/>
          <a:stretch/>
        </p:blipFill>
        <p:spPr>
          <a:xfrm>
            <a:off x="7915275" y="0"/>
            <a:ext cx="4276725" cy="6858000"/>
          </a:xfrm>
          <a:prstGeom prst="rect">
            <a:avLst/>
          </a:prstGeom>
        </p:spPr>
      </p:pic>
      <p:pic>
        <p:nvPicPr>
          <p:cNvPr id="15" name="Picture 14" descr="Jyväskylän ammattikorkeakoulu, JAMK University of Applied Sciences logo">
            <a:extLst>
              <a:ext uri="{FF2B5EF4-FFF2-40B4-BE49-F238E27FC236}">
                <a16:creationId xmlns:a16="http://schemas.microsoft.com/office/drawing/2014/main" id="{EFE23272-400E-5F44-AF29-8062EEE4190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48" y="5564519"/>
            <a:ext cx="3544951" cy="449712"/>
          </a:xfrm>
          <a:prstGeom prst="rect">
            <a:avLst/>
          </a:prstGeom>
        </p:spPr>
      </p:pic>
      <p:sp>
        <p:nvSpPr>
          <p:cNvPr id="3" name="Alaotsikko 2">
            <a:extLst>
              <a:ext uri="{FF2B5EF4-FFF2-40B4-BE49-F238E27FC236}">
                <a16:creationId xmlns:a16="http://schemas.microsoft.com/office/drawing/2014/main" id="{92419772-6A05-E995-3BAA-F690D35F2EE7}"/>
              </a:ext>
            </a:extLst>
          </p:cNvPr>
          <p:cNvSpPr>
            <a:spLocks noGrp="1"/>
          </p:cNvSpPr>
          <p:nvPr>
            <p:ph type="subTitle" idx="1"/>
          </p:nvPr>
        </p:nvSpPr>
        <p:spPr>
          <a:xfrm>
            <a:off x="877149" y="2921553"/>
            <a:ext cx="5841152" cy="648072"/>
          </a:xfrm>
          <a:prstGeom prst="rect">
            <a:avLst/>
          </a:prstGeom>
        </p:spPr>
        <p:txBody>
          <a:bodyPr>
            <a:normAutofit/>
          </a:bodyPr>
          <a:lstStyle>
            <a:lvl1pPr marL="0" indent="0" algn="l">
              <a:buNone/>
              <a:defRPr sz="26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a:t>Muokkaa alaotsikon perustyyliä napsautt.</a:t>
            </a:r>
          </a:p>
        </p:txBody>
      </p:sp>
      <p:sp>
        <p:nvSpPr>
          <p:cNvPr id="5" name="Tekstin paikkamerkki 2">
            <a:extLst>
              <a:ext uri="{FF2B5EF4-FFF2-40B4-BE49-F238E27FC236}">
                <a16:creationId xmlns:a16="http://schemas.microsoft.com/office/drawing/2014/main" id="{51F85B76-B29A-8DA4-5282-A36065EF3BB8}"/>
              </a:ext>
            </a:extLst>
          </p:cNvPr>
          <p:cNvSpPr>
            <a:spLocks noGrp="1"/>
          </p:cNvSpPr>
          <p:nvPr>
            <p:ph type="body" idx="10"/>
          </p:nvPr>
        </p:nvSpPr>
        <p:spPr>
          <a:xfrm>
            <a:off x="877149" y="3705783"/>
            <a:ext cx="5841152" cy="854580"/>
          </a:xfrm>
          <a:prstGeom prst="rect">
            <a:avLst/>
          </a:prstGeom>
        </p:spPr>
        <p:txBody>
          <a:bodyPr anchor="t">
            <a:normAutofit/>
          </a:bodyPr>
          <a:lstStyle>
            <a:lvl1pPr marL="0" indent="0" algn="l">
              <a:buFont typeface="Arial"/>
              <a:buNone/>
              <a:defRPr sz="1600">
                <a:solidFill>
                  <a:schemeClr val="bg1"/>
                </a:solidFill>
              </a:defRPr>
            </a:lvl1pPr>
            <a:lvl2pPr marL="457200" indent="0" algn="ctr">
              <a:buFont typeface="Arial" panose="020B0604020202020204" pitchFamily="34" charset="0"/>
              <a:buNone/>
              <a:defRPr sz="1600">
                <a:solidFill>
                  <a:schemeClr val="bg1"/>
                </a:solidFill>
              </a:defRPr>
            </a:lvl2pPr>
            <a:lvl3pPr marL="914400" indent="0" algn="ctr">
              <a:buFont typeface="Arial" panose="020B0604020202020204" pitchFamily="34" charset="0"/>
              <a:buNone/>
              <a:defRPr sz="1400">
                <a:solidFill>
                  <a:schemeClr val="bg1"/>
                </a:solidFill>
              </a:defRPr>
            </a:lvl3pPr>
            <a:lvl4pPr marL="1371600" marR="0"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sz="1400">
                <a:solidFill>
                  <a:schemeClr val="bg1"/>
                </a:solidFill>
              </a:defRPr>
            </a:lvl4pPr>
            <a:lvl5pPr marL="1828800" indent="0" algn="ctr">
              <a:buFont typeface="Arial" panose="020B0604020202020204" pitchFamily="34" charset="0"/>
              <a:buNone/>
              <a:defRPr sz="1400">
                <a:solidFill>
                  <a:schemeClr val="bg1"/>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a:t>Muokkaa tekstin perustyylejä napsauttamalla</a:t>
            </a:r>
          </a:p>
        </p:txBody>
      </p:sp>
      <p:sp>
        <p:nvSpPr>
          <p:cNvPr id="6" name="Title 1">
            <a:extLst>
              <a:ext uri="{FF2B5EF4-FFF2-40B4-BE49-F238E27FC236}">
                <a16:creationId xmlns:a16="http://schemas.microsoft.com/office/drawing/2014/main" id="{95433143-B956-3DF3-03C4-85309C562714}"/>
              </a:ext>
            </a:extLst>
          </p:cNvPr>
          <p:cNvSpPr>
            <a:spLocks noGrp="1"/>
          </p:cNvSpPr>
          <p:nvPr>
            <p:ph type="title"/>
          </p:nvPr>
        </p:nvSpPr>
        <p:spPr>
          <a:xfrm>
            <a:off x="877149" y="1097081"/>
            <a:ext cx="5841152" cy="1325563"/>
          </a:xfrm>
          <a:prstGeom prst="rect">
            <a:avLst/>
          </a:prstGeom>
        </p:spPr>
        <p:txBody>
          <a:bodyPr/>
          <a:lstStyle>
            <a:lvl1pPr algn="l">
              <a:defRPr sz="5400" b="1" i="0" baseline="0">
                <a:solidFill>
                  <a:schemeClr val="bg1"/>
                </a:solidFill>
              </a:defRPr>
            </a:lvl1pPr>
          </a:lstStyle>
          <a:p>
            <a:r>
              <a:rPr lang="fi-FI" noProof="0"/>
              <a:t>Muokkaa ots. perustyyl. napsautt.</a:t>
            </a:r>
          </a:p>
        </p:txBody>
      </p:sp>
    </p:spTree>
    <p:extLst>
      <p:ext uri="{BB962C8B-B14F-4D97-AF65-F5344CB8AC3E}">
        <p14:creationId xmlns:p14="http://schemas.microsoft.com/office/powerpoint/2010/main" val="3257325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Otsikkodia pinkit elementit">
    <p:bg>
      <p:bgPr>
        <a:gradFill>
          <a:gsLst>
            <a:gs pos="0">
              <a:schemeClr val="tx1"/>
            </a:gs>
            <a:gs pos="48000">
              <a:schemeClr val="tx1">
                <a:lumMod val="99753"/>
              </a:schemeClr>
            </a:gs>
            <a:gs pos="100000">
              <a:schemeClr val="tx2"/>
            </a:gs>
          </a:gsLst>
          <a:lin ang="2700000" scaled="1"/>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7F2BE5D-4B73-2610-61CC-23D59716253E}"/>
              </a:ext>
              <a:ext uri="{C183D7F6-B498-43B3-948B-1728B52AA6E4}">
                <adec:decorative xmlns:adec="http://schemas.microsoft.com/office/drawing/2017/decorative" val="1"/>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rcRect l="66115" t="27010" r="-1962" b="-2390"/>
          <a:stretch/>
        </p:blipFill>
        <p:spPr>
          <a:xfrm flipH="1">
            <a:off x="9752356" y="-1"/>
            <a:ext cx="2439644" cy="5130493"/>
          </a:xfrm>
          <a:prstGeom prst="rect">
            <a:avLst/>
          </a:prstGeom>
        </p:spPr>
      </p:pic>
      <p:pic>
        <p:nvPicPr>
          <p:cNvPr id="15" name="Picture 14">
            <a:extLst>
              <a:ext uri="{FF2B5EF4-FFF2-40B4-BE49-F238E27FC236}">
                <a16:creationId xmlns:a16="http://schemas.microsoft.com/office/drawing/2014/main" id="{0753DE02-8507-B78E-B113-3D8AFF5D239F}"/>
              </a:ext>
              <a:ext uri="{C183D7F6-B498-43B3-948B-1728B52AA6E4}">
                <adec:decorative xmlns:adec="http://schemas.microsoft.com/office/drawing/2017/decorative" val="1"/>
              </a:ext>
            </a:extLst>
          </p:cNvPr>
          <p:cNvPicPr>
            <a:picLocks noChangeAspect="1"/>
          </p:cNvPicPr>
          <p:nvPr userDrawn="1"/>
        </p:nvPicPr>
        <p:blipFill>
          <a:blip r:embed="rId2">
            <a:alphaModFix amt="21000"/>
            <a:extLst>
              <a:ext uri="{28A0092B-C50C-407E-A947-70E740481C1C}">
                <a14:useLocalDpi xmlns:a14="http://schemas.microsoft.com/office/drawing/2010/main" val="0"/>
              </a:ext>
            </a:extLst>
          </a:blip>
          <a:srcRect l="51204" t="1" r="-1962" b="4188"/>
          <a:stretch/>
        </p:blipFill>
        <p:spPr>
          <a:xfrm>
            <a:off x="0" y="337045"/>
            <a:ext cx="3454491" cy="6520955"/>
          </a:xfrm>
          <a:prstGeom prst="rect">
            <a:avLst/>
          </a:prstGeom>
        </p:spPr>
      </p:pic>
      <p:sp>
        <p:nvSpPr>
          <p:cNvPr id="2" name="Alaotsikko 2">
            <a:extLst>
              <a:ext uri="{FF2B5EF4-FFF2-40B4-BE49-F238E27FC236}">
                <a16:creationId xmlns:a16="http://schemas.microsoft.com/office/drawing/2014/main" id="{8D92FBC0-F033-CDC5-7344-31594F279DAE}"/>
              </a:ext>
            </a:extLst>
          </p:cNvPr>
          <p:cNvSpPr>
            <a:spLocks noGrp="1"/>
          </p:cNvSpPr>
          <p:nvPr>
            <p:ph type="subTitle" idx="1"/>
          </p:nvPr>
        </p:nvSpPr>
        <p:spPr>
          <a:xfrm>
            <a:off x="1486749" y="3173344"/>
            <a:ext cx="8929459" cy="648072"/>
          </a:xfrm>
          <a:prstGeom prst="rect">
            <a:avLst/>
          </a:prstGeom>
        </p:spPr>
        <p:txBody>
          <a:bodyPr>
            <a:normAutofit/>
          </a:bodyPr>
          <a:lstStyle>
            <a:lvl1pPr marL="0" indent="0" algn="l">
              <a:buNone/>
              <a:defRPr sz="2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a:t>Muokkaa alaotsikon perustyyliä napsautt.</a:t>
            </a:r>
          </a:p>
        </p:txBody>
      </p:sp>
      <p:sp>
        <p:nvSpPr>
          <p:cNvPr id="3" name="Tekstin paikkamerkki 2">
            <a:extLst>
              <a:ext uri="{FF2B5EF4-FFF2-40B4-BE49-F238E27FC236}">
                <a16:creationId xmlns:a16="http://schemas.microsoft.com/office/drawing/2014/main" id="{279B9A20-5AF5-A5D7-F01D-1FFE630437A4}"/>
              </a:ext>
            </a:extLst>
          </p:cNvPr>
          <p:cNvSpPr>
            <a:spLocks noGrp="1"/>
          </p:cNvSpPr>
          <p:nvPr>
            <p:ph type="body" idx="10"/>
          </p:nvPr>
        </p:nvSpPr>
        <p:spPr>
          <a:xfrm>
            <a:off x="1486749" y="3971861"/>
            <a:ext cx="8929459" cy="854580"/>
          </a:xfrm>
          <a:prstGeom prst="rect">
            <a:avLst/>
          </a:prstGeom>
        </p:spPr>
        <p:txBody>
          <a:bodyPr anchor="t">
            <a:normAutofit/>
          </a:bodyPr>
          <a:lstStyle>
            <a:lvl1pPr marL="0" indent="0" algn="l">
              <a:buFont typeface="Arial"/>
              <a:buNone/>
              <a:defRPr sz="1800">
                <a:solidFill>
                  <a:schemeClr val="bg1"/>
                </a:solidFill>
              </a:defRPr>
            </a:lvl1pPr>
            <a:lvl2pPr marL="457200" indent="0" algn="ctr">
              <a:buFont typeface="Arial" panose="020B0604020202020204" pitchFamily="34" charset="0"/>
              <a:buNone/>
              <a:defRPr sz="1600">
                <a:solidFill>
                  <a:schemeClr val="bg1"/>
                </a:solidFill>
              </a:defRPr>
            </a:lvl2pPr>
            <a:lvl3pPr marL="914400" indent="0" algn="ctr">
              <a:buFont typeface="Arial" panose="020B0604020202020204" pitchFamily="34" charset="0"/>
              <a:buNone/>
              <a:defRPr sz="1400">
                <a:solidFill>
                  <a:schemeClr val="bg1"/>
                </a:solidFill>
              </a:defRPr>
            </a:lvl3pPr>
            <a:lvl4pPr marL="1371600" marR="0"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sz="1400">
                <a:solidFill>
                  <a:schemeClr val="bg1"/>
                </a:solidFill>
              </a:defRPr>
            </a:lvl4pPr>
            <a:lvl5pPr marL="1828800" indent="0" algn="ctr">
              <a:buFont typeface="Arial" panose="020B0604020202020204" pitchFamily="34" charset="0"/>
              <a:buNone/>
              <a:defRPr sz="1400">
                <a:solidFill>
                  <a:schemeClr val="bg1"/>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a:t>Muokkaa tekstin perustyylejä napsauttamalla</a:t>
            </a:r>
          </a:p>
        </p:txBody>
      </p:sp>
      <p:pic>
        <p:nvPicPr>
          <p:cNvPr id="5" name="Picture 4" descr="Jyväskylän ammattikorkeakoulu, JAMK University of Applied Sciences logo">
            <a:extLst>
              <a:ext uri="{FF2B5EF4-FFF2-40B4-BE49-F238E27FC236}">
                <a16:creationId xmlns:a16="http://schemas.microsoft.com/office/drawing/2014/main" id="{29B91AE4-3718-ABFB-7AA2-891F6F7046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86750" y="5343787"/>
            <a:ext cx="3544951" cy="449712"/>
          </a:xfrm>
          <a:prstGeom prst="rect">
            <a:avLst/>
          </a:prstGeom>
        </p:spPr>
      </p:pic>
      <p:sp>
        <p:nvSpPr>
          <p:cNvPr id="8" name="Title 1">
            <a:extLst>
              <a:ext uri="{FF2B5EF4-FFF2-40B4-BE49-F238E27FC236}">
                <a16:creationId xmlns:a16="http://schemas.microsoft.com/office/drawing/2014/main" id="{95820179-7087-CE70-493C-375E86F9736C}"/>
              </a:ext>
            </a:extLst>
          </p:cNvPr>
          <p:cNvSpPr>
            <a:spLocks noGrp="1"/>
          </p:cNvSpPr>
          <p:nvPr>
            <p:ph type="title"/>
          </p:nvPr>
        </p:nvSpPr>
        <p:spPr>
          <a:xfrm>
            <a:off x="1486749" y="1348872"/>
            <a:ext cx="8929459" cy="1325563"/>
          </a:xfrm>
          <a:prstGeom prst="rect">
            <a:avLst/>
          </a:prstGeom>
        </p:spPr>
        <p:txBody>
          <a:bodyPr/>
          <a:lstStyle>
            <a:lvl1pPr algn="l">
              <a:defRPr sz="5800" b="1" i="0" baseline="0">
                <a:solidFill>
                  <a:schemeClr val="bg1"/>
                </a:solidFill>
              </a:defRPr>
            </a:lvl1pPr>
          </a:lstStyle>
          <a:p>
            <a:r>
              <a:rPr lang="fi-FI" noProof="0"/>
              <a:t>Muokkaa ots. perustyyl. napsautt.</a:t>
            </a:r>
            <a:endParaRPr lang="fi-FI" noProof="0" dirty="0"/>
          </a:p>
        </p:txBody>
      </p:sp>
    </p:spTree>
    <p:extLst>
      <p:ext uri="{BB962C8B-B14F-4D97-AF65-F5344CB8AC3E}">
        <p14:creationId xmlns:p14="http://schemas.microsoft.com/office/powerpoint/2010/main" val="1786898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Otsikkodia hankkeelle pinkki">
    <p:spTree>
      <p:nvGrpSpPr>
        <p:cNvPr id="1" name=""/>
        <p:cNvGrpSpPr/>
        <p:nvPr/>
      </p:nvGrpSpPr>
      <p:grpSpPr>
        <a:xfrm>
          <a:off x="0" y="0"/>
          <a:ext cx="0" cy="0"/>
          <a:chOff x="0" y="0"/>
          <a:chExt cx="0" cy="0"/>
        </a:xfrm>
      </p:grpSpPr>
      <p:sp>
        <p:nvSpPr>
          <p:cNvPr id="3" name="Suorakulmio 9">
            <a:extLst>
              <a:ext uri="{FF2B5EF4-FFF2-40B4-BE49-F238E27FC236}">
                <a16:creationId xmlns:a16="http://schemas.microsoft.com/office/drawing/2014/main" id="{1D6109B9-9E8A-2604-B44A-A14E2AECAD2C}"/>
              </a:ext>
              <a:ext uri="{C183D7F6-B498-43B3-948B-1728B52AA6E4}">
                <adec:decorative xmlns:adec="http://schemas.microsoft.com/office/drawing/2017/decorative" val="1"/>
              </a:ext>
            </a:extLst>
          </p:cNvPr>
          <p:cNvSpPr/>
          <p:nvPr userDrawn="1"/>
        </p:nvSpPr>
        <p:spPr>
          <a:xfrm>
            <a:off x="0" y="0"/>
            <a:ext cx="12192000" cy="5828773"/>
          </a:xfrm>
          <a:prstGeom prst="rect">
            <a:avLst/>
          </a:prstGeom>
          <a:gradFill>
            <a:gsLst>
              <a:gs pos="0">
                <a:schemeClr val="tx1"/>
              </a:gs>
              <a:gs pos="40000">
                <a:schemeClr val="tx1"/>
              </a:gs>
              <a:gs pos="83000">
                <a:schemeClr val="tx2"/>
              </a:gs>
              <a:gs pos="99000">
                <a:schemeClr val="tx2">
                  <a:lumMod val="60000"/>
                  <a:lumOff val="4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Title 1">
            <a:extLst>
              <a:ext uri="{FF2B5EF4-FFF2-40B4-BE49-F238E27FC236}">
                <a16:creationId xmlns:a16="http://schemas.microsoft.com/office/drawing/2014/main" id="{A09FE349-2197-8C4D-B828-C36B5DFA1D40}"/>
              </a:ext>
            </a:extLst>
          </p:cNvPr>
          <p:cNvSpPr>
            <a:spLocks noGrp="1"/>
          </p:cNvSpPr>
          <p:nvPr>
            <p:ph type="title"/>
          </p:nvPr>
        </p:nvSpPr>
        <p:spPr>
          <a:xfrm>
            <a:off x="1210574" y="1050002"/>
            <a:ext cx="9520686" cy="1325563"/>
          </a:xfrm>
          <a:prstGeom prst="rect">
            <a:avLst/>
          </a:prstGeom>
        </p:spPr>
        <p:txBody>
          <a:bodyPr/>
          <a:lstStyle>
            <a:lvl1pPr algn="ctr">
              <a:defRPr sz="5800" b="1" i="0" baseline="0">
                <a:solidFill>
                  <a:schemeClr val="bg1"/>
                </a:solidFill>
              </a:defRPr>
            </a:lvl1pPr>
          </a:lstStyle>
          <a:p>
            <a:r>
              <a:rPr lang="fi-FI" noProof="0"/>
              <a:t>Muokkaa ots. perustyyl. napsautt.</a:t>
            </a:r>
            <a:endParaRPr lang="fi-FI" noProof="0" dirty="0"/>
          </a:p>
        </p:txBody>
      </p:sp>
      <p:sp>
        <p:nvSpPr>
          <p:cNvPr id="6" name="Alaotsikko 2">
            <a:extLst>
              <a:ext uri="{FF2B5EF4-FFF2-40B4-BE49-F238E27FC236}">
                <a16:creationId xmlns:a16="http://schemas.microsoft.com/office/drawing/2014/main" id="{0C7BE6FE-2453-E740-86C2-E764F5EA2BD3}"/>
              </a:ext>
            </a:extLst>
          </p:cNvPr>
          <p:cNvSpPr>
            <a:spLocks noGrp="1"/>
          </p:cNvSpPr>
          <p:nvPr>
            <p:ph type="subTitle" idx="1"/>
          </p:nvPr>
        </p:nvSpPr>
        <p:spPr>
          <a:xfrm>
            <a:off x="1210574" y="3145799"/>
            <a:ext cx="9520686" cy="648072"/>
          </a:xfrm>
          <a:prstGeom prst="rect">
            <a:avLst/>
          </a:prstGeom>
        </p:spPr>
        <p:txBody>
          <a:bodyPr>
            <a:normAutofit/>
          </a:bodyPr>
          <a:lstStyle>
            <a:lvl1pPr marL="0" indent="0" algn="ctr">
              <a:buNone/>
              <a:defRPr sz="2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a:t>Muokkaa alaotsikon perustyyliä napsautt.</a:t>
            </a:r>
          </a:p>
        </p:txBody>
      </p:sp>
      <p:sp>
        <p:nvSpPr>
          <p:cNvPr id="24" name="Tekstin paikkamerkki 2">
            <a:extLst>
              <a:ext uri="{FF2B5EF4-FFF2-40B4-BE49-F238E27FC236}">
                <a16:creationId xmlns:a16="http://schemas.microsoft.com/office/drawing/2014/main" id="{F90B7C52-D3D4-3342-BC45-8BF2A7CB7BF8}"/>
              </a:ext>
            </a:extLst>
          </p:cNvPr>
          <p:cNvSpPr>
            <a:spLocks noGrp="1"/>
          </p:cNvSpPr>
          <p:nvPr>
            <p:ph type="body" idx="10"/>
          </p:nvPr>
        </p:nvSpPr>
        <p:spPr>
          <a:xfrm>
            <a:off x="1210574" y="4299491"/>
            <a:ext cx="9520686" cy="854580"/>
          </a:xfrm>
          <a:prstGeom prst="rect">
            <a:avLst/>
          </a:prstGeom>
        </p:spPr>
        <p:txBody>
          <a:bodyPr anchor="t">
            <a:normAutofit/>
          </a:bodyPr>
          <a:lstStyle>
            <a:lvl1pPr marL="0" indent="0" algn="ctr">
              <a:buFont typeface="Arial"/>
              <a:buNone/>
              <a:defRPr sz="1800">
                <a:solidFill>
                  <a:schemeClr val="bg1"/>
                </a:solidFill>
              </a:defRPr>
            </a:lvl1pPr>
            <a:lvl2pPr marL="457200" indent="0" algn="ctr">
              <a:buFont typeface="Arial" panose="020B0604020202020204" pitchFamily="34" charset="0"/>
              <a:buNone/>
              <a:defRPr sz="1600">
                <a:solidFill>
                  <a:schemeClr val="bg1"/>
                </a:solidFill>
              </a:defRPr>
            </a:lvl2pPr>
            <a:lvl3pPr marL="914400" indent="0" algn="ctr">
              <a:buFont typeface="Arial" panose="020B0604020202020204" pitchFamily="34" charset="0"/>
              <a:buNone/>
              <a:defRPr sz="1400">
                <a:solidFill>
                  <a:schemeClr val="bg1"/>
                </a:solidFill>
              </a:defRPr>
            </a:lvl3pPr>
            <a:lvl4pPr marL="1371600" marR="0"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sz="1400">
                <a:solidFill>
                  <a:schemeClr val="bg1"/>
                </a:solidFill>
              </a:defRPr>
            </a:lvl4pPr>
            <a:lvl5pPr marL="1828800" indent="0" algn="ctr">
              <a:buFont typeface="Arial" panose="020B0604020202020204" pitchFamily="34" charset="0"/>
              <a:buNone/>
              <a:defRPr sz="1400">
                <a:solidFill>
                  <a:schemeClr val="bg1"/>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a:t>Muokkaa tekstin perustyylejä napsauttamalla</a:t>
            </a:r>
          </a:p>
        </p:txBody>
      </p:sp>
      <p:pic>
        <p:nvPicPr>
          <p:cNvPr id="4" name="Picture 3" descr="JAMK logo">
            <a:extLst>
              <a:ext uri="{FF2B5EF4-FFF2-40B4-BE49-F238E27FC236}">
                <a16:creationId xmlns:a16="http://schemas.microsoft.com/office/drawing/2014/main" id="{473068D6-C2E0-9CF7-F2ED-2CEAD5C555E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55300" y="6016131"/>
            <a:ext cx="1273047" cy="636524"/>
          </a:xfrm>
          <a:prstGeom prst="rect">
            <a:avLst/>
          </a:prstGeom>
        </p:spPr>
      </p:pic>
    </p:spTree>
    <p:extLst>
      <p:ext uri="{BB962C8B-B14F-4D97-AF65-F5344CB8AC3E}">
        <p14:creationId xmlns:p14="http://schemas.microsoft.com/office/powerpoint/2010/main" val="9655619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0_Custom Layout">
    <p:spTree>
      <p:nvGrpSpPr>
        <p:cNvPr id="1" name=""/>
        <p:cNvGrpSpPr/>
        <p:nvPr/>
      </p:nvGrpSpPr>
      <p:grpSpPr>
        <a:xfrm>
          <a:off x="0" y="0"/>
          <a:ext cx="0" cy="0"/>
          <a:chOff x="0" y="0"/>
          <a:chExt cx="0" cy="0"/>
        </a:xfrm>
      </p:grpSpPr>
      <p:sp>
        <p:nvSpPr>
          <p:cNvPr id="7" name="Suorakulmio 9">
            <a:extLst>
              <a:ext uri="{FF2B5EF4-FFF2-40B4-BE49-F238E27FC236}">
                <a16:creationId xmlns:a16="http://schemas.microsoft.com/office/drawing/2014/main" id="{929867C7-70E4-524F-8F04-75E75A71768C}"/>
              </a:ext>
              <a:ext uri="{C183D7F6-B498-43B3-948B-1728B52AA6E4}">
                <adec:decorative xmlns:adec="http://schemas.microsoft.com/office/drawing/2017/decorative" val="1"/>
              </a:ext>
            </a:extLst>
          </p:cNvPr>
          <p:cNvSpPr/>
          <p:nvPr userDrawn="1"/>
        </p:nvSpPr>
        <p:spPr>
          <a:xfrm>
            <a:off x="0" y="1"/>
            <a:ext cx="12192000" cy="5828772"/>
          </a:xfrm>
          <a:prstGeom prst="rect">
            <a:avLst/>
          </a:prstGeom>
          <a:gradFill>
            <a:gsLst>
              <a:gs pos="0">
                <a:schemeClr val="tx1"/>
              </a:gs>
              <a:gs pos="40000">
                <a:schemeClr val="tx1"/>
              </a:gs>
              <a:gs pos="83000">
                <a:schemeClr val="accent3"/>
              </a:gs>
              <a:gs pos="99000">
                <a:schemeClr val="accent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pic>
        <p:nvPicPr>
          <p:cNvPr id="4" name="Picture 3" descr="JAMK logo">
            <a:extLst>
              <a:ext uri="{FF2B5EF4-FFF2-40B4-BE49-F238E27FC236}">
                <a16:creationId xmlns:a16="http://schemas.microsoft.com/office/drawing/2014/main" id="{DB42B802-8897-E6FD-B7E6-C443EC8036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55300" y="6016131"/>
            <a:ext cx="1273047" cy="636524"/>
          </a:xfrm>
          <a:prstGeom prst="rect">
            <a:avLst/>
          </a:prstGeom>
        </p:spPr>
      </p:pic>
      <p:sp>
        <p:nvSpPr>
          <p:cNvPr id="3" name="Title 1">
            <a:extLst>
              <a:ext uri="{FF2B5EF4-FFF2-40B4-BE49-F238E27FC236}">
                <a16:creationId xmlns:a16="http://schemas.microsoft.com/office/drawing/2014/main" id="{C1C93333-AFAF-766F-D3B6-CCAFB3B4651A}"/>
              </a:ext>
            </a:extLst>
          </p:cNvPr>
          <p:cNvSpPr>
            <a:spLocks noGrp="1"/>
          </p:cNvSpPr>
          <p:nvPr>
            <p:ph type="title"/>
          </p:nvPr>
        </p:nvSpPr>
        <p:spPr>
          <a:xfrm>
            <a:off x="1210574" y="1050002"/>
            <a:ext cx="9520686" cy="1325563"/>
          </a:xfrm>
          <a:prstGeom prst="rect">
            <a:avLst/>
          </a:prstGeom>
        </p:spPr>
        <p:txBody>
          <a:bodyPr/>
          <a:lstStyle>
            <a:lvl1pPr algn="ctr">
              <a:defRPr sz="5800" b="1" i="0" baseline="0">
                <a:solidFill>
                  <a:schemeClr val="bg1"/>
                </a:solidFill>
              </a:defRPr>
            </a:lvl1pPr>
          </a:lstStyle>
          <a:p>
            <a:r>
              <a:rPr lang="fi-FI" noProof="0"/>
              <a:t>Muokkaa ots. perustyyl. napsautt.</a:t>
            </a:r>
            <a:endParaRPr lang="fi-FI" noProof="0" dirty="0"/>
          </a:p>
        </p:txBody>
      </p:sp>
      <p:sp>
        <p:nvSpPr>
          <p:cNvPr id="5" name="Alaotsikko 2">
            <a:extLst>
              <a:ext uri="{FF2B5EF4-FFF2-40B4-BE49-F238E27FC236}">
                <a16:creationId xmlns:a16="http://schemas.microsoft.com/office/drawing/2014/main" id="{2581823B-AE70-06FC-B9CD-65F473F3C02B}"/>
              </a:ext>
            </a:extLst>
          </p:cNvPr>
          <p:cNvSpPr>
            <a:spLocks noGrp="1"/>
          </p:cNvSpPr>
          <p:nvPr>
            <p:ph type="subTitle" idx="1"/>
          </p:nvPr>
        </p:nvSpPr>
        <p:spPr>
          <a:xfrm>
            <a:off x="1210574" y="3145799"/>
            <a:ext cx="9520686" cy="648072"/>
          </a:xfrm>
          <a:prstGeom prst="rect">
            <a:avLst/>
          </a:prstGeom>
        </p:spPr>
        <p:txBody>
          <a:bodyPr>
            <a:normAutofit/>
          </a:bodyPr>
          <a:lstStyle>
            <a:lvl1pPr marL="0" indent="0" algn="ctr">
              <a:buNone/>
              <a:defRPr sz="2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a:t>Muokkaa alaotsikon perustyyliä napsautt.</a:t>
            </a:r>
          </a:p>
        </p:txBody>
      </p:sp>
      <p:sp>
        <p:nvSpPr>
          <p:cNvPr id="8" name="Tekstin paikkamerkki 2">
            <a:extLst>
              <a:ext uri="{FF2B5EF4-FFF2-40B4-BE49-F238E27FC236}">
                <a16:creationId xmlns:a16="http://schemas.microsoft.com/office/drawing/2014/main" id="{6E5D6AF6-ED1C-820D-7D6F-A7B28D2C8109}"/>
              </a:ext>
            </a:extLst>
          </p:cNvPr>
          <p:cNvSpPr>
            <a:spLocks noGrp="1"/>
          </p:cNvSpPr>
          <p:nvPr>
            <p:ph type="body" idx="10"/>
          </p:nvPr>
        </p:nvSpPr>
        <p:spPr>
          <a:xfrm>
            <a:off x="1210574" y="4299491"/>
            <a:ext cx="9520686" cy="854580"/>
          </a:xfrm>
          <a:prstGeom prst="rect">
            <a:avLst/>
          </a:prstGeom>
        </p:spPr>
        <p:txBody>
          <a:bodyPr anchor="t">
            <a:normAutofit/>
          </a:bodyPr>
          <a:lstStyle>
            <a:lvl1pPr marL="0" indent="0" algn="ctr">
              <a:buFont typeface="Arial"/>
              <a:buNone/>
              <a:defRPr sz="1800">
                <a:solidFill>
                  <a:schemeClr val="bg1"/>
                </a:solidFill>
              </a:defRPr>
            </a:lvl1pPr>
            <a:lvl2pPr marL="457200" indent="0" algn="ctr">
              <a:buFont typeface="Arial" panose="020B0604020202020204" pitchFamily="34" charset="0"/>
              <a:buNone/>
              <a:defRPr sz="1600">
                <a:solidFill>
                  <a:schemeClr val="bg1"/>
                </a:solidFill>
              </a:defRPr>
            </a:lvl2pPr>
            <a:lvl3pPr marL="914400" indent="0" algn="ctr">
              <a:buFont typeface="Arial" panose="020B0604020202020204" pitchFamily="34" charset="0"/>
              <a:buNone/>
              <a:defRPr sz="1400">
                <a:solidFill>
                  <a:schemeClr val="bg1"/>
                </a:solidFill>
              </a:defRPr>
            </a:lvl3pPr>
            <a:lvl4pPr marL="1371600" marR="0"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sz="1400">
                <a:solidFill>
                  <a:schemeClr val="bg1"/>
                </a:solidFill>
              </a:defRPr>
            </a:lvl4pPr>
            <a:lvl5pPr marL="1828800" indent="0" algn="ctr">
              <a:buFont typeface="Arial" panose="020B0604020202020204" pitchFamily="34" charset="0"/>
              <a:buNone/>
              <a:defRPr sz="1400">
                <a:solidFill>
                  <a:schemeClr val="bg1"/>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a:t>Muokkaa tekstin perustyylejä napsauttamalla</a:t>
            </a:r>
          </a:p>
        </p:txBody>
      </p:sp>
    </p:spTree>
    <p:extLst>
      <p:ext uri="{BB962C8B-B14F-4D97-AF65-F5344CB8AC3E}">
        <p14:creationId xmlns:p14="http://schemas.microsoft.com/office/powerpoint/2010/main" val="1662448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Mukautettu sisältödia 1 pinkki">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90261E2-D7D1-FEED-08B5-D43858F79C81}"/>
              </a:ext>
              <a:ext uri="{C183D7F6-B498-43B3-948B-1728B52AA6E4}">
                <adec:decorative xmlns:adec="http://schemas.microsoft.com/office/drawing/2017/decorative" val="1"/>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Lst>
          </a:blip>
          <a:srcRect l="49656" t="-1673" r="-2148" b="591"/>
          <a:stretch/>
        </p:blipFill>
        <p:spPr>
          <a:xfrm>
            <a:off x="7182" y="1235242"/>
            <a:ext cx="2919662" cy="5622758"/>
          </a:xfrm>
          <a:prstGeom prst="rect">
            <a:avLst/>
          </a:prstGeom>
        </p:spPr>
      </p:pic>
      <p:pic>
        <p:nvPicPr>
          <p:cNvPr id="10" name="Picture 9">
            <a:extLst>
              <a:ext uri="{FF2B5EF4-FFF2-40B4-BE49-F238E27FC236}">
                <a16:creationId xmlns:a16="http://schemas.microsoft.com/office/drawing/2014/main" id="{87BC34EB-C5CE-8559-01BB-EE9A94F3EE1A}"/>
              </a:ext>
              <a:ext uri="{C183D7F6-B498-43B3-948B-1728B52AA6E4}">
                <adec:decorative xmlns:adec="http://schemas.microsoft.com/office/drawing/2017/decorative" val="1"/>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Lst>
          </a:blip>
          <a:srcRect l="-2207" t="27037" r="65908" b="-4436"/>
          <a:stretch/>
        </p:blipFill>
        <p:spPr>
          <a:xfrm>
            <a:off x="10226863" y="1"/>
            <a:ext cx="1957955" cy="4175237"/>
          </a:xfrm>
          <a:prstGeom prst="rect">
            <a:avLst/>
          </a:prstGeom>
        </p:spPr>
      </p:pic>
      <p:sp>
        <p:nvSpPr>
          <p:cNvPr id="2" name="Title 1">
            <a:extLst>
              <a:ext uri="{FF2B5EF4-FFF2-40B4-BE49-F238E27FC236}">
                <a16:creationId xmlns:a16="http://schemas.microsoft.com/office/drawing/2014/main" id="{A09FE349-2197-8C4D-B828-C36B5DFA1D40}"/>
              </a:ext>
            </a:extLst>
          </p:cNvPr>
          <p:cNvSpPr>
            <a:spLocks noGrp="1"/>
          </p:cNvSpPr>
          <p:nvPr>
            <p:ph type="title"/>
          </p:nvPr>
        </p:nvSpPr>
        <p:spPr>
          <a:xfrm>
            <a:off x="561717" y="526775"/>
            <a:ext cx="11096685" cy="818927"/>
          </a:xfrm>
          <a:prstGeom prst="rect">
            <a:avLst/>
          </a:prstGeom>
        </p:spPr>
        <p:txBody>
          <a:bodyPr/>
          <a:lstStyle>
            <a:lvl1pPr>
              <a:defRPr sz="4600" b="1" i="0" baseline="0"/>
            </a:lvl1pPr>
          </a:lstStyle>
          <a:p>
            <a:r>
              <a:rPr lang="fi-FI" noProof="0"/>
              <a:t>Muokkaa ots. perustyyl. napsautt.</a:t>
            </a:r>
            <a:endParaRPr lang="fi-FI" noProof="0" dirty="0"/>
          </a:p>
        </p:txBody>
      </p:sp>
      <p:sp>
        <p:nvSpPr>
          <p:cNvPr id="6" name="Alaotsikko 2">
            <a:extLst>
              <a:ext uri="{FF2B5EF4-FFF2-40B4-BE49-F238E27FC236}">
                <a16:creationId xmlns:a16="http://schemas.microsoft.com/office/drawing/2014/main" id="{0C7BE6FE-2453-E740-86C2-E764F5EA2BD3}"/>
              </a:ext>
            </a:extLst>
          </p:cNvPr>
          <p:cNvSpPr>
            <a:spLocks noGrp="1"/>
          </p:cNvSpPr>
          <p:nvPr>
            <p:ph type="subTitle" idx="1"/>
          </p:nvPr>
        </p:nvSpPr>
        <p:spPr>
          <a:xfrm>
            <a:off x="561717" y="1358681"/>
            <a:ext cx="11096685" cy="648072"/>
          </a:xfrm>
          <a:prstGeom prst="rect">
            <a:avLst/>
          </a:prstGeom>
        </p:spPr>
        <p:txBody>
          <a:bodyPr>
            <a:normAutofit/>
          </a:bodyPr>
          <a:lstStyle>
            <a:lvl1pPr marL="0" indent="0" algn="l">
              <a:buNone/>
              <a:defRPr sz="2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a:t>Muokkaa alaotsikon perustyyliä napsautt.</a:t>
            </a:r>
          </a:p>
        </p:txBody>
      </p:sp>
      <p:sp>
        <p:nvSpPr>
          <p:cNvPr id="8" name="Tekstin paikkamerkki 2">
            <a:extLst>
              <a:ext uri="{FF2B5EF4-FFF2-40B4-BE49-F238E27FC236}">
                <a16:creationId xmlns:a16="http://schemas.microsoft.com/office/drawing/2014/main" id="{9F37ACCC-1AD2-894A-B6CB-EDDCA4516775}"/>
              </a:ext>
            </a:extLst>
          </p:cNvPr>
          <p:cNvSpPr>
            <a:spLocks noGrp="1"/>
          </p:cNvSpPr>
          <p:nvPr>
            <p:ph type="body" idx="12"/>
          </p:nvPr>
        </p:nvSpPr>
        <p:spPr>
          <a:xfrm>
            <a:off x="558202" y="2112569"/>
            <a:ext cx="11100397" cy="3605324"/>
          </a:xfrm>
          <a:prstGeom prst="rect">
            <a:avLst/>
          </a:prstGeom>
        </p:spPr>
        <p:txBody>
          <a:bodyPr anchor="t">
            <a:normAutofit/>
          </a:bodyPr>
          <a:lstStyle>
            <a:lvl1pPr marL="285750" indent="-285750">
              <a:lnSpc>
                <a:spcPct val="100000"/>
              </a:lnSpc>
              <a:buFont typeface="Arial"/>
              <a:buChar char="•"/>
              <a:defRPr sz="2000">
                <a:solidFill>
                  <a:schemeClr val="tx1"/>
                </a:solidFill>
              </a:defRPr>
            </a:lvl1pPr>
            <a:lvl2pPr marL="742950" indent="-285750">
              <a:lnSpc>
                <a:spcPct val="100000"/>
              </a:lnSpc>
              <a:buFont typeface="Arial" panose="020B0604020202020204" pitchFamily="34" charset="0"/>
              <a:buChar char="•"/>
              <a:defRPr sz="1800">
                <a:solidFill>
                  <a:schemeClr val="tx1"/>
                </a:solidFill>
              </a:defRPr>
            </a:lvl2pPr>
            <a:lvl3pPr marL="1200150" indent="-285750">
              <a:lnSpc>
                <a:spcPct val="100000"/>
              </a:lnSpc>
              <a:buFont typeface="Arial" panose="020B0604020202020204" pitchFamily="34" charset="0"/>
              <a:buChar char="•"/>
              <a:defRPr sz="1600">
                <a:solidFill>
                  <a:schemeClr val="tx1"/>
                </a:solidFill>
              </a:defRPr>
            </a:lvl3pPr>
            <a:lvl4pPr marL="1657350" marR="0" indent="-28575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sz="1400">
                <a:solidFill>
                  <a:schemeClr val="tx1"/>
                </a:solidFill>
              </a:defRPr>
            </a:lvl4pPr>
            <a:lvl5pPr marL="2114550" indent="-285750">
              <a:lnSpc>
                <a:spcPct val="100000"/>
              </a:lnSpc>
              <a:buFont typeface="Arial" panose="020B0604020202020204" pitchFamily="34" charset="0"/>
              <a:buChar char="•"/>
              <a:defRPr sz="1200">
                <a:solidFill>
                  <a:schemeClr val="tx1"/>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pic>
        <p:nvPicPr>
          <p:cNvPr id="5" name="Picture 3" descr="JAMK logo">
            <a:extLst>
              <a:ext uri="{FF2B5EF4-FFF2-40B4-BE49-F238E27FC236}">
                <a16:creationId xmlns:a16="http://schemas.microsoft.com/office/drawing/2014/main" id="{9A6E13B5-1A7B-3794-8F68-57588ABA3D6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88625" y="6005452"/>
            <a:ext cx="1273047" cy="636524"/>
          </a:xfrm>
          <a:prstGeom prst="rect">
            <a:avLst/>
          </a:prstGeom>
        </p:spPr>
      </p:pic>
      <p:sp>
        <p:nvSpPr>
          <p:cNvPr id="9" name="Päivämäärän paikkamerkki 3">
            <a:extLst>
              <a:ext uri="{FF2B5EF4-FFF2-40B4-BE49-F238E27FC236}">
                <a16:creationId xmlns:a16="http://schemas.microsoft.com/office/drawing/2014/main" id="{72280A38-A23A-55B7-EFFD-C9F60CDE1769}"/>
              </a:ext>
            </a:extLst>
          </p:cNvPr>
          <p:cNvSpPr>
            <a:spLocks noGrp="1"/>
          </p:cNvSpPr>
          <p:nvPr>
            <p:ph type="dt" sz="half" idx="2"/>
          </p:nvPr>
        </p:nvSpPr>
        <p:spPr>
          <a:xfrm>
            <a:off x="568650" y="6237312"/>
            <a:ext cx="1453952"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noProof="0"/>
          </a:p>
        </p:txBody>
      </p:sp>
      <p:sp>
        <p:nvSpPr>
          <p:cNvPr id="12" name="Alatunnisteen paikkamerkki 4">
            <a:extLst>
              <a:ext uri="{FF2B5EF4-FFF2-40B4-BE49-F238E27FC236}">
                <a16:creationId xmlns:a16="http://schemas.microsoft.com/office/drawing/2014/main" id="{FC610384-CB53-1729-E209-61E64093D7EA}"/>
              </a:ext>
            </a:extLst>
          </p:cNvPr>
          <p:cNvSpPr>
            <a:spLocks noGrp="1"/>
          </p:cNvSpPr>
          <p:nvPr>
            <p:ph type="ftr" sz="quarter" idx="3"/>
          </p:nvPr>
        </p:nvSpPr>
        <p:spPr>
          <a:xfrm>
            <a:off x="2094610" y="6237312"/>
            <a:ext cx="5570240"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noProof="0"/>
          </a:p>
        </p:txBody>
      </p:sp>
    </p:spTree>
    <p:extLst>
      <p:ext uri="{BB962C8B-B14F-4D97-AF65-F5344CB8AC3E}">
        <p14:creationId xmlns:p14="http://schemas.microsoft.com/office/powerpoint/2010/main" val="2770109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Mukautettu sisältödia 1 vihreä">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0E928DA-3D4C-7D65-BE58-D10EDDD3D7DD}"/>
              </a:ext>
              <a:ext uri="{C183D7F6-B498-43B3-948B-1728B52AA6E4}">
                <adec:decorative xmlns:adec="http://schemas.microsoft.com/office/drawing/2017/decorative" val="1"/>
              </a:ext>
            </a:extLst>
          </p:cNvPr>
          <p:cNvPicPr>
            <a:picLocks noChangeAspect="1"/>
          </p:cNvPicPr>
          <p:nvPr userDrawn="1"/>
        </p:nvPicPr>
        <p:blipFill>
          <a:blip r:embed="rId2">
            <a:alphaModFix amt="45000"/>
            <a:extLst>
              <a:ext uri="{28A0092B-C50C-407E-A947-70E740481C1C}">
                <a14:useLocalDpi xmlns:a14="http://schemas.microsoft.com/office/drawing/2010/main" val="0"/>
              </a:ext>
            </a:extLst>
          </a:blip>
          <a:srcRect l="-669" t="27516" r="66538" b="-543"/>
          <a:stretch/>
        </p:blipFill>
        <p:spPr>
          <a:xfrm>
            <a:off x="10313826" y="0"/>
            <a:ext cx="1870991" cy="4003281"/>
          </a:xfrm>
          <a:prstGeom prst="rect">
            <a:avLst/>
          </a:prstGeom>
        </p:spPr>
      </p:pic>
      <p:pic>
        <p:nvPicPr>
          <p:cNvPr id="2" name="Picture 1">
            <a:extLst>
              <a:ext uri="{FF2B5EF4-FFF2-40B4-BE49-F238E27FC236}">
                <a16:creationId xmlns:a16="http://schemas.microsoft.com/office/drawing/2014/main" id="{937FA673-B3C7-72E2-E8B5-31CD80A484AF}"/>
              </a:ext>
              <a:ext uri="{C183D7F6-B498-43B3-948B-1728B52AA6E4}">
                <adec:decorative xmlns:adec="http://schemas.microsoft.com/office/drawing/2017/decorative" val="1"/>
              </a:ext>
            </a:extLst>
          </p:cNvPr>
          <p:cNvPicPr>
            <a:picLocks noChangeAspect="1"/>
          </p:cNvPicPr>
          <p:nvPr userDrawn="1"/>
        </p:nvPicPr>
        <p:blipFill>
          <a:blip r:embed="rId2">
            <a:alphaModFix amt="45000"/>
            <a:extLst>
              <a:ext uri="{28A0092B-C50C-407E-A947-70E740481C1C}">
                <a14:useLocalDpi xmlns:a14="http://schemas.microsoft.com/office/drawing/2010/main" val="0"/>
              </a:ext>
            </a:extLst>
          </a:blip>
          <a:srcRect l="50000" r="-1610" b="1141"/>
          <a:stretch/>
        </p:blipFill>
        <p:spPr>
          <a:xfrm>
            <a:off x="0" y="1345701"/>
            <a:ext cx="2877686" cy="5512299"/>
          </a:xfrm>
          <a:prstGeom prst="rect">
            <a:avLst/>
          </a:prstGeom>
        </p:spPr>
      </p:pic>
      <p:sp>
        <p:nvSpPr>
          <p:cNvPr id="13" name="Title 1">
            <a:extLst>
              <a:ext uri="{FF2B5EF4-FFF2-40B4-BE49-F238E27FC236}">
                <a16:creationId xmlns:a16="http://schemas.microsoft.com/office/drawing/2014/main" id="{5FEA3F8F-5A8B-CB88-CC36-6EA79E345853}"/>
              </a:ext>
            </a:extLst>
          </p:cNvPr>
          <p:cNvSpPr>
            <a:spLocks noGrp="1"/>
          </p:cNvSpPr>
          <p:nvPr>
            <p:ph type="title"/>
          </p:nvPr>
        </p:nvSpPr>
        <p:spPr>
          <a:xfrm>
            <a:off x="561718" y="526775"/>
            <a:ext cx="11106206" cy="818927"/>
          </a:xfrm>
          <a:prstGeom prst="rect">
            <a:avLst/>
          </a:prstGeom>
        </p:spPr>
        <p:txBody>
          <a:bodyPr/>
          <a:lstStyle>
            <a:lvl1pPr>
              <a:defRPr sz="4600" b="1" i="0" baseline="0"/>
            </a:lvl1pPr>
          </a:lstStyle>
          <a:p>
            <a:r>
              <a:rPr lang="fi-FI" noProof="0"/>
              <a:t>Muokkaa ots. perustyyl. napsautt.</a:t>
            </a:r>
            <a:endParaRPr lang="fi-FI" noProof="0" dirty="0"/>
          </a:p>
        </p:txBody>
      </p:sp>
      <p:sp>
        <p:nvSpPr>
          <p:cNvPr id="14" name="Alaotsikko 2">
            <a:extLst>
              <a:ext uri="{FF2B5EF4-FFF2-40B4-BE49-F238E27FC236}">
                <a16:creationId xmlns:a16="http://schemas.microsoft.com/office/drawing/2014/main" id="{24C84502-538A-2914-0D18-43ED86AD9A0D}"/>
              </a:ext>
            </a:extLst>
          </p:cNvPr>
          <p:cNvSpPr>
            <a:spLocks noGrp="1"/>
          </p:cNvSpPr>
          <p:nvPr>
            <p:ph type="subTitle" idx="1"/>
          </p:nvPr>
        </p:nvSpPr>
        <p:spPr>
          <a:xfrm>
            <a:off x="561718" y="1358681"/>
            <a:ext cx="11106206" cy="648072"/>
          </a:xfrm>
          <a:prstGeom prst="rect">
            <a:avLst/>
          </a:prstGeom>
        </p:spPr>
        <p:txBody>
          <a:bodyPr>
            <a:normAutofit/>
          </a:bodyPr>
          <a:lstStyle>
            <a:lvl1pPr marL="0" indent="0" algn="l">
              <a:buNone/>
              <a:defRPr sz="2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a:t>Muokkaa alaotsikon perustyyliä napsautt.</a:t>
            </a:r>
          </a:p>
        </p:txBody>
      </p:sp>
      <p:sp>
        <p:nvSpPr>
          <p:cNvPr id="15" name="Tekstin paikkamerkki 2">
            <a:extLst>
              <a:ext uri="{FF2B5EF4-FFF2-40B4-BE49-F238E27FC236}">
                <a16:creationId xmlns:a16="http://schemas.microsoft.com/office/drawing/2014/main" id="{8DAD43C4-9DA6-09C5-45B1-4C3748DB1A08}"/>
              </a:ext>
            </a:extLst>
          </p:cNvPr>
          <p:cNvSpPr>
            <a:spLocks noGrp="1"/>
          </p:cNvSpPr>
          <p:nvPr>
            <p:ph type="body" idx="12"/>
          </p:nvPr>
        </p:nvSpPr>
        <p:spPr>
          <a:xfrm>
            <a:off x="558203" y="2112569"/>
            <a:ext cx="11109922" cy="3676859"/>
          </a:xfrm>
          <a:prstGeom prst="rect">
            <a:avLst/>
          </a:prstGeom>
        </p:spPr>
        <p:txBody>
          <a:bodyPr anchor="t">
            <a:normAutofit/>
          </a:bodyPr>
          <a:lstStyle>
            <a:lvl1pPr marL="285750" indent="-285750">
              <a:lnSpc>
                <a:spcPct val="100000"/>
              </a:lnSpc>
              <a:buFont typeface="Arial"/>
              <a:buChar char="•"/>
              <a:defRPr sz="2000">
                <a:solidFill>
                  <a:schemeClr val="tx1"/>
                </a:solidFill>
              </a:defRPr>
            </a:lvl1pPr>
            <a:lvl2pPr marL="742950" indent="-285750">
              <a:lnSpc>
                <a:spcPct val="100000"/>
              </a:lnSpc>
              <a:buFont typeface="Arial" panose="020B0604020202020204" pitchFamily="34" charset="0"/>
              <a:buChar char="•"/>
              <a:defRPr sz="1800">
                <a:solidFill>
                  <a:schemeClr val="tx1"/>
                </a:solidFill>
              </a:defRPr>
            </a:lvl2pPr>
            <a:lvl3pPr marL="1200150" indent="-285750">
              <a:lnSpc>
                <a:spcPct val="100000"/>
              </a:lnSpc>
              <a:buFont typeface="Arial" panose="020B0604020202020204" pitchFamily="34" charset="0"/>
              <a:buChar char="•"/>
              <a:defRPr sz="1600">
                <a:solidFill>
                  <a:schemeClr val="tx1"/>
                </a:solidFill>
              </a:defRPr>
            </a:lvl3pPr>
            <a:lvl4pPr marL="1657350" marR="0" indent="-28575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sz="1400">
                <a:solidFill>
                  <a:schemeClr val="tx1"/>
                </a:solidFill>
              </a:defRPr>
            </a:lvl4pPr>
            <a:lvl5pPr marL="2114550" indent="-285750">
              <a:lnSpc>
                <a:spcPct val="100000"/>
              </a:lnSpc>
              <a:buFont typeface="Arial" panose="020B0604020202020204" pitchFamily="34" charset="0"/>
              <a:buChar char="•"/>
              <a:defRPr sz="1200">
                <a:solidFill>
                  <a:schemeClr val="tx1"/>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pic>
        <p:nvPicPr>
          <p:cNvPr id="6" name="Picture 3" descr="JAMK logo">
            <a:extLst>
              <a:ext uri="{FF2B5EF4-FFF2-40B4-BE49-F238E27FC236}">
                <a16:creationId xmlns:a16="http://schemas.microsoft.com/office/drawing/2014/main" id="{8C3B89FE-7680-1242-A011-FF0BA732C3D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88625" y="6005452"/>
            <a:ext cx="1273047" cy="636524"/>
          </a:xfrm>
          <a:prstGeom prst="rect">
            <a:avLst/>
          </a:prstGeom>
        </p:spPr>
      </p:pic>
      <p:sp>
        <p:nvSpPr>
          <p:cNvPr id="9" name="Päivämäärän paikkamerkki 3">
            <a:extLst>
              <a:ext uri="{FF2B5EF4-FFF2-40B4-BE49-F238E27FC236}">
                <a16:creationId xmlns:a16="http://schemas.microsoft.com/office/drawing/2014/main" id="{D33C3D65-6D54-1D3C-7713-DD2741764A03}"/>
              </a:ext>
            </a:extLst>
          </p:cNvPr>
          <p:cNvSpPr>
            <a:spLocks noGrp="1"/>
          </p:cNvSpPr>
          <p:nvPr>
            <p:ph type="dt" sz="half" idx="2"/>
          </p:nvPr>
        </p:nvSpPr>
        <p:spPr>
          <a:xfrm>
            <a:off x="568650" y="6237312"/>
            <a:ext cx="1453952"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noProof="0"/>
          </a:p>
        </p:txBody>
      </p:sp>
      <p:sp>
        <p:nvSpPr>
          <p:cNvPr id="10" name="Alatunnisteen paikkamerkki 4">
            <a:extLst>
              <a:ext uri="{FF2B5EF4-FFF2-40B4-BE49-F238E27FC236}">
                <a16:creationId xmlns:a16="http://schemas.microsoft.com/office/drawing/2014/main" id="{DEEF6A40-5581-9B95-CB7F-38B381A86B4F}"/>
              </a:ext>
            </a:extLst>
          </p:cNvPr>
          <p:cNvSpPr>
            <a:spLocks noGrp="1"/>
          </p:cNvSpPr>
          <p:nvPr>
            <p:ph type="ftr" sz="quarter" idx="3"/>
          </p:nvPr>
        </p:nvSpPr>
        <p:spPr>
          <a:xfrm>
            <a:off x="2094610" y="6237312"/>
            <a:ext cx="5570240"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noProof="0"/>
          </a:p>
        </p:txBody>
      </p:sp>
    </p:spTree>
    <p:extLst>
      <p:ext uri="{BB962C8B-B14F-4D97-AF65-F5344CB8AC3E}">
        <p14:creationId xmlns:p14="http://schemas.microsoft.com/office/powerpoint/2010/main" val="4102573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Mukautettu sisältödia 2 pinkk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uorakulmio 9">
            <a:extLst>
              <a:ext uri="{FF2B5EF4-FFF2-40B4-BE49-F238E27FC236}">
                <a16:creationId xmlns:a16="http://schemas.microsoft.com/office/drawing/2014/main" id="{F5C230DF-81C0-7B4D-818E-B322AA1F2AD4}"/>
              </a:ext>
              <a:ext uri="{C183D7F6-B498-43B3-948B-1728B52AA6E4}">
                <adec:decorative xmlns:adec="http://schemas.microsoft.com/office/drawing/2017/decorative" val="1"/>
              </a:ext>
            </a:extLst>
          </p:cNvPr>
          <p:cNvSpPr/>
          <p:nvPr userDrawn="1"/>
        </p:nvSpPr>
        <p:spPr>
          <a:xfrm>
            <a:off x="345057" y="414067"/>
            <a:ext cx="11455879" cy="60902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3" name="Date Placeholder 2">
            <a:extLst>
              <a:ext uri="{FF2B5EF4-FFF2-40B4-BE49-F238E27FC236}">
                <a16:creationId xmlns:a16="http://schemas.microsoft.com/office/drawing/2014/main" id="{A8E1C406-DC64-DB46-A3A3-7FF978685CD7}"/>
              </a:ext>
            </a:extLst>
          </p:cNvPr>
          <p:cNvSpPr>
            <a:spLocks noGrp="1"/>
          </p:cNvSpPr>
          <p:nvPr>
            <p:ph type="dt" sz="half" idx="10"/>
          </p:nvPr>
        </p:nvSpPr>
        <p:spPr>
          <a:xfrm>
            <a:off x="613631" y="5926762"/>
            <a:ext cx="1453952" cy="404664"/>
          </a:xfrm>
        </p:spPr>
        <p:txBody>
          <a:bodyPr/>
          <a:lstStyle/>
          <a:p>
            <a:endParaRPr lang="fi-FI" noProof="0" dirty="0"/>
          </a:p>
        </p:txBody>
      </p:sp>
      <p:sp>
        <p:nvSpPr>
          <p:cNvPr id="4" name="Footer Placeholder 3">
            <a:extLst>
              <a:ext uri="{FF2B5EF4-FFF2-40B4-BE49-F238E27FC236}">
                <a16:creationId xmlns:a16="http://schemas.microsoft.com/office/drawing/2014/main" id="{E34A3D7A-E702-484C-AE34-D3F55E782311}"/>
              </a:ext>
            </a:extLst>
          </p:cNvPr>
          <p:cNvSpPr>
            <a:spLocks noGrp="1"/>
          </p:cNvSpPr>
          <p:nvPr>
            <p:ph type="ftr" sz="quarter" idx="11"/>
          </p:nvPr>
        </p:nvSpPr>
        <p:spPr>
          <a:xfrm>
            <a:off x="2139591" y="5926762"/>
            <a:ext cx="5570240" cy="404664"/>
          </a:xfrm>
        </p:spPr>
        <p:txBody>
          <a:bodyPr/>
          <a:lstStyle/>
          <a:p>
            <a:endParaRPr lang="fi-FI" noProof="0"/>
          </a:p>
        </p:txBody>
      </p:sp>
      <p:pic>
        <p:nvPicPr>
          <p:cNvPr id="10" name="Picture 3" descr="JAMK logo">
            <a:extLst>
              <a:ext uri="{FF2B5EF4-FFF2-40B4-BE49-F238E27FC236}">
                <a16:creationId xmlns:a16="http://schemas.microsoft.com/office/drawing/2014/main" id="{EC307230-6FA4-424E-BFCD-A7155CCA9A1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99700" y="5694902"/>
            <a:ext cx="1273047" cy="636524"/>
          </a:xfrm>
          <a:prstGeom prst="rect">
            <a:avLst/>
          </a:prstGeom>
        </p:spPr>
      </p:pic>
      <p:sp>
        <p:nvSpPr>
          <p:cNvPr id="7" name="Title 1">
            <a:extLst>
              <a:ext uri="{FF2B5EF4-FFF2-40B4-BE49-F238E27FC236}">
                <a16:creationId xmlns:a16="http://schemas.microsoft.com/office/drawing/2014/main" id="{21154FF9-AEC2-24BB-65C1-D1B95F677100}"/>
              </a:ext>
            </a:extLst>
          </p:cNvPr>
          <p:cNvSpPr>
            <a:spLocks noGrp="1"/>
          </p:cNvSpPr>
          <p:nvPr>
            <p:ph type="title"/>
          </p:nvPr>
        </p:nvSpPr>
        <p:spPr>
          <a:xfrm>
            <a:off x="608018" y="654100"/>
            <a:ext cx="10964576" cy="818927"/>
          </a:xfrm>
          <a:prstGeom prst="rect">
            <a:avLst/>
          </a:prstGeom>
        </p:spPr>
        <p:txBody>
          <a:bodyPr/>
          <a:lstStyle>
            <a:lvl1pPr>
              <a:defRPr sz="4600" b="1" i="0" baseline="0"/>
            </a:lvl1pPr>
          </a:lstStyle>
          <a:p>
            <a:r>
              <a:rPr lang="fi-FI" noProof="0"/>
              <a:t>Muokkaa ots. perustyyl. napsautt.</a:t>
            </a:r>
            <a:endParaRPr lang="fi-FI" noProof="0" dirty="0"/>
          </a:p>
        </p:txBody>
      </p:sp>
      <p:sp>
        <p:nvSpPr>
          <p:cNvPr id="9" name="Alaotsikko 2">
            <a:extLst>
              <a:ext uri="{FF2B5EF4-FFF2-40B4-BE49-F238E27FC236}">
                <a16:creationId xmlns:a16="http://schemas.microsoft.com/office/drawing/2014/main" id="{473723DE-92B6-0075-3C7D-94379E327EEC}"/>
              </a:ext>
            </a:extLst>
          </p:cNvPr>
          <p:cNvSpPr>
            <a:spLocks noGrp="1"/>
          </p:cNvSpPr>
          <p:nvPr>
            <p:ph type="subTitle" idx="1"/>
          </p:nvPr>
        </p:nvSpPr>
        <p:spPr>
          <a:xfrm>
            <a:off x="608018" y="1486006"/>
            <a:ext cx="10964576" cy="648072"/>
          </a:xfrm>
          <a:prstGeom prst="rect">
            <a:avLst/>
          </a:prstGeom>
        </p:spPr>
        <p:txBody>
          <a:bodyPr>
            <a:normAutofit/>
          </a:bodyPr>
          <a:lstStyle>
            <a:lvl1pPr marL="0" indent="0" algn="l">
              <a:buNone/>
              <a:defRPr sz="2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a:t>Muokkaa alaotsikon perustyyliä napsautt.</a:t>
            </a:r>
          </a:p>
        </p:txBody>
      </p:sp>
      <p:sp>
        <p:nvSpPr>
          <p:cNvPr id="11" name="Tekstin paikkamerkki 2">
            <a:extLst>
              <a:ext uri="{FF2B5EF4-FFF2-40B4-BE49-F238E27FC236}">
                <a16:creationId xmlns:a16="http://schemas.microsoft.com/office/drawing/2014/main" id="{520C6F46-D558-9EFF-B8E4-91A8D3667E0F}"/>
              </a:ext>
            </a:extLst>
          </p:cNvPr>
          <p:cNvSpPr>
            <a:spLocks noGrp="1"/>
          </p:cNvSpPr>
          <p:nvPr>
            <p:ph type="body" idx="12"/>
          </p:nvPr>
        </p:nvSpPr>
        <p:spPr>
          <a:xfrm>
            <a:off x="604503" y="2239895"/>
            <a:ext cx="10968244" cy="3282117"/>
          </a:xfrm>
          <a:prstGeom prst="rect">
            <a:avLst/>
          </a:prstGeom>
        </p:spPr>
        <p:txBody>
          <a:bodyPr anchor="t">
            <a:normAutofit/>
          </a:bodyPr>
          <a:lstStyle>
            <a:lvl1pPr marL="285750" indent="-285750">
              <a:lnSpc>
                <a:spcPct val="100000"/>
              </a:lnSpc>
              <a:buFont typeface="Arial"/>
              <a:buChar char="•"/>
              <a:defRPr sz="2000">
                <a:solidFill>
                  <a:schemeClr val="tx1"/>
                </a:solidFill>
              </a:defRPr>
            </a:lvl1pPr>
            <a:lvl2pPr marL="742950" indent="-285750">
              <a:lnSpc>
                <a:spcPct val="100000"/>
              </a:lnSpc>
              <a:buFont typeface="Arial" panose="020B0604020202020204" pitchFamily="34" charset="0"/>
              <a:buChar char="•"/>
              <a:defRPr sz="1800">
                <a:solidFill>
                  <a:schemeClr val="tx1"/>
                </a:solidFill>
              </a:defRPr>
            </a:lvl2pPr>
            <a:lvl3pPr marL="1200150" indent="-285750">
              <a:lnSpc>
                <a:spcPct val="100000"/>
              </a:lnSpc>
              <a:buFont typeface="Arial" panose="020B0604020202020204" pitchFamily="34" charset="0"/>
              <a:buChar char="•"/>
              <a:defRPr sz="1600">
                <a:solidFill>
                  <a:schemeClr val="tx1"/>
                </a:solidFill>
              </a:defRPr>
            </a:lvl3pPr>
            <a:lvl4pPr marL="1657350" marR="0" indent="-28575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sz="1400">
                <a:solidFill>
                  <a:schemeClr val="tx1"/>
                </a:solidFill>
              </a:defRPr>
            </a:lvl4pPr>
            <a:lvl5pPr marL="2114550" indent="-285750">
              <a:lnSpc>
                <a:spcPct val="100000"/>
              </a:lnSpc>
              <a:buFont typeface="Arial" panose="020B0604020202020204" pitchFamily="34" charset="0"/>
              <a:buChar char="•"/>
              <a:defRPr sz="1200">
                <a:solidFill>
                  <a:schemeClr val="tx1"/>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Tree>
    <p:extLst>
      <p:ext uri="{BB962C8B-B14F-4D97-AF65-F5344CB8AC3E}">
        <p14:creationId xmlns:p14="http://schemas.microsoft.com/office/powerpoint/2010/main" val="3683989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Mukautettu sisältödia 2 vihreä">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uorakulmio 9">
            <a:extLst>
              <a:ext uri="{FF2B5EF4-FFF2-40B4-BE49-F238E27FC236}">
                <a16:creationId xmlns:a16="http://schemas.microsoft.com/office/drawing/2014/main" id="{F5C230DF-81C0-7B4D-818E-B322AA1F2AD4}"/>
              </a:ext>
              <a:ext uri="{C183D7F6-B498-43B3-948B-1728B52AA6E4}">
                <adec:decorative xmlns:adec="http://schemas.microsoft.com/office/drawing/2017/decorative" val="1"/>
              </a:ext>
            </a:extLst>
          </p:cNvPr>
          <p:cNvSpPr/>
          <p:nvPr userDrawn="1"/>
        </p:nvSpPr>
        <p:spPr>
          <a:xfrm>
            <a:off x="345057" y="414067"/>
            <a:ext cx="11455879" cy="60902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3" name="Date Placeholder 2">
            <a:extLst>
              <a:ext uri="{FF2B5EF4-FFF2-40B4-BE49-F238E27FC236}">
                <a16:creationId xmlns:a16="http://schemas.microsoft.com/office/drawing/2014/main" id="{A8E1C406-DC64-DB46-A3A3-7FF978685CD7}"/>
              </a:ext>
            </a:extLst>
          </p:cNvPr>
          <p:cNvSpPr>
            <a:spLocks noGrp="1"/>
          </p:cNvSpPr>
          <p:nvPr>
            <p:ph type="dt" sz="half" idx="10"/>
          </p:nvPr>
        </p:nvSpPr>
        <p:spPr>
          <a:xfrm>
            <a:off x="617821" y="5926762"/>
            <a:ext cx="1453952" cy="404664"/>
          </a:xfrm>
        </p:spPr>
        <p:txBody>
          <a:bodyPr/>
          <a:lstStyle/>
          <a:p>
            <a:endParaRPr lang="fi-FI" noProof="0" dirty="0"/>
          </a:p>
        </p:txBody>
      </p:sp>
      <p:sp>
        <p:nvSpPr>
          <p:cNvPr id="4" name="Footer Placeholder 3">
            <a:extLst>
              <a:ext uri="{FF2B5EF4-FFF2-40B4-BE49-F238E27FC236}">
                <a16:creationId xmlns:a16="http://schemas.microsoft.com/office/drawing/2014/main" id="{E34A3D7A-E702-484C-AE34-D3F55E782311}"/>
              </a:ext>
            </a:extLst>
          </p:cNvPr>
          <p:cNvSpPr>
            <a:spLocks noGrp="1"/>
          </p:cNvSpPr>
          <p:nvPr>
            <p:ph type="ftr" sz="quarter" idx="11"/>
          </p:nvPr>
        </p:nvSpPr>
        <p:spPr>
          <a:xfrm>
            <a:off x="2143781" y="5926762"/>
            <a:ext cx="5570240" cy="404664"/>
          </a:xfrm>
        </p:spPr>
        <p:txBody>
          <a:bodyPr/>
          <a:lstStyle/>
          <a:p>
            <a:endParaRPr lang="fi-FI" noProof="0"/>
          </a:p>
        </p:txBody>
      </p:sp>
      <p:pic>
        <p:nvPicPr>
          <p:cNvPr id="10" name="Picture 3" descr="JAMK logo">
            <a:extLst>
              <a:ext uri="{FF2B5EF4-FFF2-40B4-BE49-F238E27FC236}">
                <a16:creationId xmlns:a16="http://schemas.microsoft.com/office/drawing/2014/main" id="{DCA86940-471A-214E-A720-28BB258C977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99700" y="5694902"/>
            <a:ext cx="1273047" cy="636524"/>
          </a:xfrm>
          <a:prstGeom prst="rect">
            <a:avLst/>
          </a:prstGeom>
        </p:spPr>
      </p:pic>
      <p:sp>
        <p:nvSpPr>
          <p:cNvPr id="12" name="Title 1">
            <a:extLst>
              <a:ext uri="{FF2B5EF4-FFF2-40B4-BE49-F238E27FC236}">
                <a16:creationId xmlns:a16="http://schemas.microsoft.com/office/drawing/2014/main" id="{05BF81B6-7E44-DF87-6BCB-1DF31ED88A84}"/>
              </a:ext>
            </a:extLst>
          </p:cNvPr>
          <p:cNvSpPr>
            <a:spLocks noGrp="1"/>
          </p:cNvSpPr>
          <p:nvPr>
            <p:ph type="title"/>
          </p:nvPr>
        </p:nvSpPr>
        <p:spPr>
          <a:xfrm>
            <a:off x="608018" y="654100"/>
            <a:ext cx="10964576" cy="818927"/>
          </a:xfrm>
          <a:prstGeom prst="rect">
            <a:avLst/>
          </a:prstGeom>
        </p:spPr>
        <p:txBody>
          <a:bodyPr/>
          <a:lstStyle>
            <a:lvl1pPr>
              <a:defRPr sz="4600" b="1" i="0" baseline="0"/>
            </a:lvl1pPr>
          </a:lstStyle>
          <a:p>
            <a:r>
              <a:rPr lang="fi-FI" noProof="0"/>
              <a:t>Muokkaa ots. perustyyl. napsautt.</a:t>
            </a:r>
            <a:endParaRPr lang="fi-FI" noProof="0" dirty="0"/>
          </a:p>
        </p:txBody>
      </p:sp>
      <p:sp>
        <p:nvSpPr>
          <p:cNvPr id="13" name="Alaotsikko 2">
            <a:extLst>
              <a:ext uri="{FF2B5EF4-FFF2-40B4-BE49-F238E27FC236}">
                <a16:creationId xmlns:a16="http://schemas.microsoft.com/office/drawing/2014/main" id="{8E475FD4-DF6F-A553-0DBA-494B775CE003}"/>
              </a:ext>
            </a:extLst>
          </p:cNvPr>
          <p:cNvSpPr>
            <a:spLocks noGrp="1"/>
          </p:cNvSpPr>
          <p:nvPr>
            <p:ph type="subTitle" idx="1"/>
          </p:nvPr>
        </p:nvSpPr>
        <p:spPr>
          <a:xfrm>
            <a:off x="608018" y="1486006"/>
            <a:ext cx="10964576" cy="648072"/>
          </a:xfrm>
          <a:prstGeom prst="rect">
            <a:avLst/>
          </a:prstGeom>
        </p:spPr>
        <p:txBody>
          <a:bodyPr>
            <a:normAutofit/>
          </a:bodyPr>
          <a:lstStyle>
            <a:lvl1pPr marL="0" indent="0" algn="l">
              <a:buNone/>
              <a:defRPr sz="2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a:t>Muokkaa alaotsikon perustyyliä napsautt.</a:t>
            </a:r>
          </a:p>
        </p:txBody>
      </p:sp>
      <p:sp>
        <p:nvSpPr>
          <p:cNvPr id="14" name="Tekstin paikkamerkki 2">
            <a:extLst>
              <a:ext uri="{FF2B5EF4-FFF2-40B4-BE49-F238E27FC236}">
                <a16:creationId xmlns:a16="http://schemas.microsoft.com/office/drawing/2014/main" id="{D64A2A94-B8AC-C706-3B79-01D8EA554861}"/>
              </a:ext>
            </a:extLst>
          </p:cNvPr>
          <p:cNvSpPr>
            <a:spLocks noGrp="1"/>
          </p:cNvSpPr>
          <p:nvPr>
            <p:ph type="body" idx="12"/>
          </p:nvPr>
        </p:nvSpPr>
        <p:spPr>
          <a:xfrm>
            <a:off x="604503" y="2239895"/>
            <a:ext cx="10968244" cy="3282118"/>
          </a:xfrm>
          <a:prstGeom prst="rect">
            <a:avLst/>
          </a:prstGeom>
        </p:spPr>
        <p:txBody>
          <a:bodyPr anchor="t">
            <a:normAutofit/>
          </a:bodyPr>
          <a:lstStyle>
            <a:lvl1pPr marL="285750" indent="-285750">
              <a:lnSpc>
                <a:spcPct val="100000"/>
              </a:lnSpc>
              <a:buFont typeface="Arial"/>
              <a:buChar char="•"/>
              <a:defRPr sz="2000">
                <a:solidFill>
                  <a:schemeClr val="tx1"/>
                </a:solidFill>
              </a:defRPr>
            </a:lvl1pPr>
            <a:lvl2pPr marL="742950" indent="-285750">
              <a:lnSpc>
                <a:spcPct val="100000"/>
              </a:lnSpc>
              <a:buFont typeface="Arial" panose="020B0604020202020204" pitchFamily="34" charset="0"/>
              <a:buChar char="•"/>
              <a:defRPr sz="1800">
                <a:solidFill>
                  <a:schemeClr val="tx1"/>
                </a:solidFill>
              </a:defRPr>
            </a:lvl2pPr>
            <a:lvl3pPr marL="1200150" indent="-285750">
              <a:lnSpc>
                <a:spcPct val="100000"/>
              </a:lnSpc>
              <a:buFont typeface="Arial" panose="020B0604020202020204" pitchFamily="34" charset="0"/>
              <a:buChar char="•"/>
              <a:defRPr sz="1600">
                <a:solidFill>
                  <a:schemeClr val="tx1"/>
                </a:solidFill>
              </a:defRPr>
            </a:lvl3pPr>
            <a:lvl4pPr marL="1657350" marR="0" indent="-28575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sz="1400">
                <a:solidFill>
                  <a:schemeClr val="tx1"/>
                </a:solidFill>
              </a:defRPr>
            </a:lvl4pPr>
            <a:lvl5pPr marL="2114550" indent="-285750">
              <a:lnSpc>
                <a:spcPct val="100000"/>
              </a:lnSpc>
              <a:buFont typeface="Arial" panose="020B0604020202020204" pitchFamily="34" charset="0"/>
              <a:buChar char="•"/>
              <a:defRPr sz="1200">
                <a:solidFill>
                  <a:schemeClr val="tx1"/>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Tree>
    <p:extLst>
      <p:ext uri="{BB962C8B-B14F-4D97-AF65-F5344CB8AC3E}">
        <p14:creationId xmlns:p14="http://schemas.microsoft.com/office/powerpoint/2010/main" val="20848159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Mukautettu sisältödia 1 pinkki">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FE349-2197-8C4D-B828-C36B5DFA1D40}"/>
              </a:ext>
            </a:extLst>
          </p:cNvPr>
          <p:cNvSpPr>
            <a:spLocks noGrp="1"/>
          </p:cNvSpPr>
          <p:nvPr>
            <p:ph type="title"/>
          </p:nvPr>
        </p:nvSpPr>
        <p:spPr>
          <a:xfrm>
            <a:off x="456091" y="536516"/>
            <a:ext cx="4919524" cy="818927"/>
          </a:xfrm>
          <a:prstGeom prst="rect">
            <a:avLst/>
          </a:prstGeom>
        </p:spPr>
        <p:txBody>
          <a:bodyPr/>
          <a:lstStyle>
            <a:lvl1pPr>
              <a:defRPr sz="3400" b="1" i="0" baseline="0"/>
            </a:lvl1pPr>
          </a:lstStyle>
          <a:p>
            <a:r>
              <a:rPr lang="fi-FI" noProof="0"/>
              <a:t>Muokkaa ots. perustyyl. napsautt.</a:t>
            </a:r>
            <a:endParaRPr lang="fi-FI" noProof="0" dirty="0"/>
          </a:p>
        </p:txBody>
      </p:sp>
      <p:sp>
        <p:nvSpPr>
          <p:cNvPr id="8" name="Tekstin paikkamerkki 2">
            <a:extLst>
              <a:ext uri="{FF2B5EF4-FFF2-40B4-BE49-F238E27FC236}">
                <a16:creationId xmlns:a16="http://schemas.microsoft.com/office/drawing/2014/main" id="{9F37ACCC-1AD2-894A-B6CB-EDDCA4516775}"/>
              </a:ext>
            </a:extLst>
          </p:cNvPr>
          <p:cNvSpPr>
            <a:spLocks noGrp="1"/>
          </p:cNvSpPr>
          <p:nvPr>
            <p:ph type="body" idx="12"/>
          </p:nvPr>
        </p:nvSpPr>
        <p:spPr>
          <a:xfrm>
            <a:off x="452576" y="1648150"/>
            <a:ext cx="4919524" cy="4023988"/>
          </a:xfrm>
          <a:prstGeom prst="rect">
            <a:avLst/>
          </a:prstGeom>
        </p:spPr>
        <p:txBody>
          <a:bodyPr anchor="t">
            <a:normAutofit/>
          </a:bodyPr>
          <a:lstStyle>
            <a:lvl1pPr marL="0" indent="0">
              <a:lnSpc>
                <a:spcPct val="100000"/>
              </a:lnSpc>
              <a:buFont typeface="Arial"/>
              <a:buNone/>
              <a:defRPr sz="2000">
                <a:solidFill>
                  <a:schemeClr val="tx1"/>
                </a:solidFill>
              </a:defRPr>
            </a:lvl1pPr>
            <a:lvl2pPr marL="742950" indent="-285750">
              <a:lnSpc>
                <a:spcPct val="100000"/>
              </a:lnSpc>
              <a:buFont typeface="Arial" panose="020B0604020202020204" pitchFamily="34" charset="0"/>
              <a:buChar char="•"/>
              <a:defRPr sz="1800">
                <a:solidFill>
                  <a:schemeClr val="tx1"/>
                </a:solidFill>
              </a:defRPr>
            </a:lvl2pPr>
            <a:lvl3pPr marL="1200150" indent="-285750">
              <a:buFont typeface="Arial" panose="020B0604020202020204" pitchFamily="34" charset="0"/>
              <a:buChar char="•"/>
              <a:defRPr sz="1600">
                <a:solidFill>
                  <a:schemeClr val="tx1"/>
                </a:solidFill>
              </a:defRPr>
            </a:lvl3pPr>
            <a:lvl4pPr marL="1657350" marR="0"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chemeClr val="tx1"/>
                </a:solidFill>
              </a:defRPr>
            </a:lvl4pPr>
            <a:lvl5pPr marL="2114550" indent="-285750">
              <a:buFont typeface="Arial" panose="020B0604020202020204" pitchFamily="34" charset="0"/>
              <a:buChar char="•"/>
              <a:defRPr sz="1200">
                <a:solidFill>
                  <a:schemeClr val="tx1"/>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a:t>Muokkaa tekstin perustyylejä napsauttamalla</a:t>
            </a:r>
          </a:p>
          <a:p>
            <a:pPr lvl="1"/>
            <a:r>
              <a:rPr lang="fi-FI" noProof="0"/>
              <a:t>toinen taso</a:t>
            </a:r>
          </a:p>
        </p:txBody>
      </p:sp>
      <p:sp>
        <p:nvSpPr>
          <p:cNvPr id="5" name="Rectangle 4">
            <a:extLst>
              <a:ext uri="{FF2B5EF4-FFF2-40B4-BE49-F238E27FC236}">
                <a16:creationId xmlns:a16="http://schemas.microsoft.com/office/drawing/2014/main" id="{AA0CC50C-244C-3C16-973F-4DFF02A180D5}"/>
              </a:ext>
            </a:extLst>
          </p:cNvPr>
          <p:cNvSpPr/>
          <p:nvPr userDrawn="1"/>
        </p:nvSpPr>
        <p:spPr>
          <a:xfrm>
            <a:off x="5893904" y="-1"/>
            <a:ext cx="6298096"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dirty="0"/>
          </a:p>
        </p:txBody>
      </p:sp>
      <p:pic>
        <p:nvPicPr>
          <p:cNvPr id="9" name="Picture 8">
            <a:extLst>
              <a:ext uri="{FF2B5EF4-FFF2-40B4-BE49-F238E27FC236}">
                <a16:creationId xmlns:a16="http://schemas.microsoft.com/office/drawing/2014/main" id="{D43E614A-3796-5AF0-F89D-A43D11B5C6D7}"/>
              </a:ext>
              <a:ext uri="{C183D7F6-B498-43B3-948B-1728B52AA6E4}">
                <adec:decorative xmlns:adec="http://schemas.microsoft.com/office/drawing/2017/decorative" val="1"/>
              </a:ext>
            </a:extLst>
          </p:cNvPr>
          <p:cNvPicPr>
            <a:picLocks noChangeAspect="1"/>
          </p:cNvPicPr>
          <p:nvPr userDrawn="1"/>
        </p:nvPicPr>
        <p:blipFill>
          <a:blip r:embed="rId2" cstate="print">
            <a:alphaModFix amt="21000"/>
            <a:extLst>
              <a:ext uri="{28A0092B-C50C-407E-A947-70E740481C1C}">
                <a14:useLocalDpi xmlns:a14="http://schemas.microsoft.com/office/drawing/2010/main" val="0"/>
              </a:ext>
            </a:extLst>
          </a:blip>
          <a:srcRect l="52729" t="1" r="-1961" b="22657"/>
          <a:stretch/>
        </p:blipFill>
        <p:spPr>
          <a:xfrm>
            <a:off x="5893904" y="2437157"/>
            <a:ext cx="2814018" cy="4420843"/>
          </a:xfrm>
          <a:prstGeom prst="rect">
            <a:avLst/>
          </a:prstGeom>
        </p:spPr>
      </p:pic>
      <p:pic>
        <p:nvPicPr>
          <p:cNvPr id="12" name="Picture 11">
            <a:extLst>
              <a:ext uri="{FF2B5EF4-FFF2-40B4-BE49-F238E27FC236}">
                <a16:creationId xmlns:a16="http://schemas.microsoft.com/office/drawing/2014/main" id="{748E58ED-8FC3-0D65-30F5-1FC8E9BBE19D}"/>
              </a:ext>
              <a:ext uri="{C183D7F6-B498-43B3-948B-1728B52AA6E4}">
                <adec:decorative xmlns:adec="http://schemas.microsoft.com/office/drawing/2017/decorative" val="1"/>
              </a:ext>
            </a:extLst>
          </p:cNvPr>
          <p:cNvPicPr>
            <a:picLocks noChangeAspect="1"/>
          </p:cNvPicPr>
          <p:nvPr userDrawn="1"/>
        </p:nvPicPr>
        <p:blipFill>
          <a:blip r:embed="rId2" cstate="print">
            <a:alphaModFix amt="21000"/>
            <a:extLst>
              <a:ext uri="{28A0092B-C50C-407E-A947-70E740481C1C}">
                <a14:useLocalDpi xmlns:a14="http://schemas.microsoft.com/office/drawing/2010/main" val="0"/>
              </a:ext>
            </a:extLst>
          </a:blip>
          <a:srcRect l="60761" t="1" r="-1962" b="37646"/>
          <a:stretch/>
        </p:blipFill>
        <p:spPr>
          <a:xfrm rot="10800000">
            <a:off x="9836982" y="-1"/>
            <a:ext cx="2355018" cy="3564112"/>
          </a:xfrm>
          <a:prstGeom prst="rect">
            <a:avLst/>
          </a:prstGeom>
        </p:spPr>
      </p:pic>
      <p:pic>
        <p:nvPicPr>
          <p:cNvPr id="13" name="Picture 3" descr="JAMK logo">
            <a:extLst>
              <a:ext uri="{FF2B5EF4-FFF2-40B4-BE49-F238E27FC236}">
                <a16:creationId xmlns:a16="http://schemas.microsoft.com/office/drawing/2014/main" id="{DF4D31A6-6878-E628-EC26-9062B0B5AB6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4576" y="5911583"/>
            <a:ext cx="1273047" cy="636524"/>
          </a:xfrm>
          <a:prstGeom prst="rect">
            <a:avLst/>
          </a:prstGeom>
        </p:spPr>
      </p:pic>
      <p:sp>
        <p:nvSpPr>
          <p:cNvPr id="16" name="Sisällön paikkamerkki 3">
            <a:extLst>
              <a:ext uri="{FF2B5EF4-FFF2-40B4-BE49-F238E27FC236}">
                <a16:creationId xmlns:a16="http://schemas.microsoft.com/office/drawing/2014/main" id="{A736D29C-808E-08E6-2AAD-9A2749716FCE}"/>
              </a:ext>
            </a:extLst>
          </p:cNvPr>
          <p:cNvSpPr>
            <a:spLocks noGrp="1"/>
          </p:cNvSpPr>
          <p:nvPr>
            <p:ph sz="half" idx="2"/>
          </p:nvPr>
        </p:nvSpPr>
        <p:spPr>
          <a:xfrm>
            <a:off x="6589986" y="669866"/>
            <a:ext cx="4918841" cy="5478685"/>
          </a:xfrm>
          <a:prstGeom prst="rect">
            <a:avLst/>
          </a:prstGeom>
        </p:spPr>
        <p:txBody>
          <a:bodyPr>
            <a:normAutofit/>
          </a:bodyPr>
          <a:lstStyle>
            <a:lvl1pPr marL="0" indent="0">
              <a:buNone/>
              <a:defRPr sz="2200">
                <a:solidFill>
                  <a:schemeClr val="tx1"/>
                </a:solidFill>
              </a:defRPr>
            </a:lvl1pPr>
            <a:lvl2pPr>
              <a:defRPr sz="2000">
                <a:solidFill>
                  <a:schemeClr val="tx2"/>
                </a:solidFill>
              </a:defRPr>
            </a:lvl2pPr>
            <a:lvl3pPr>
              <a:defRPr sz="1800">
                <a:solidFill>
                  <a:schemeClr val="tx2"/>
                </a:solidFill>
              </a:defRPr>
            </a:lvl3pPr>
            <a:lvl4pPr>
              <a:defRPr sz="1600">
                <a:solidFill>
                  <a:schemeClr val="tx2"/>
                </a:solidFill>
              </a:defRPr>
            </a:lvl4pPr>
            <a:lvl5pPr>
              <a:defRPr sz="1400">
                <a:solidFill>
                  <a:schemeClr val="tx2"/>
                </a:solidFill>
              </a:defRPr>
            </a:lvl5pPr>
            <a:lvl6pPr>
              <a:defRPr sz="1400"/>
            </a:lvl6pPr>
            <a:lvl7pPr>
              <a:defRPr sz="1800"/>
            </a:lvl7pPr>
            <a:lvl8pPr>
              <a:defRPr sz="1800"/>
            </a:lvl8pPr>
            <a:lvl9pPr>
              <a:defRPr sz="1800"/>
            </a:lvl9pPr>
          </a:lstStyle>
          <a:p>
            <a:pPr lvl="0"/>
            <a:r>
              <a:rPr lang="fi-FI" noProof="0"/>
              <a:t>Muokkaa tekstin perustyylejä napsauttamalla</a:t>
            </a:r>
          </a:p>
        </p:txBody>
      </p:sp>
    </p:spTree>
    <p:extLst>
      <p:ext uri="{BB962C8B-B14F-4D97-AF65-F5344CB8AC3E}">
        <p14:creationId xmlns:p14="http://schemas.microsoft.com/office/powerpoint/2010/main" val="19799751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sältödia 1">
    <p:spTree>
      <p:nvGrpSpPr>
        <p:cNvPr id="1" name=""/>
        <p:cNvGrpSpPr/>
        <p:nvPr/>
      </p:nvGrpSpPr>
      <p:grpSpPr>
        <a:xfrm>
          <a:off x="0" y="0"/>
          <a:ext cx="0" cy="0"/>
          <a:chOff x="0" y="0"/>
          <a:chExt cx="0" cy="0"/>
        </a:xfrm>
      </p:grpSpPr>
      <p:sp>
        <p:nvSpPr>
          <p:cNvPr id="12" name="Päivämäärän paikkamerkki 3">
            <a:extLst>
              <a:ext uri="{FF2B5EF4-FFF2-40B4-BE49-F238E27FC236}">
                <a16:creationId xmlns:a16="http://schemas.microsoft.com/office/drawing/2014/main" id="{283D7883-CE26-A84C-8BC9-C8CCFC3F0ADB}"/>
              </a:ext>
            </a:extLst>
          </p:cNvPr>
          <p:cNvSpPr>
            <a:spLocks noGrp="1"/>
          </p:cNvSpPr>
          <p:nvPr>
            <p:ph type="dt" sz="half" idx="2"/>
          </p:nvPr>
        </p:nvSpPr>
        <p:spPr>
          <a:xfrm>
            <a:off x="568650" y="6237312"/>
            <a:ext cx="1453952"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noProof="0"/>
          </a:p>
        </p:txBody>
      </p:sp>
      <p:sp>
        <p:nvSpPr>
          <p:cNvPr id="13" name="Alatunnisteen paikkamerkki 4">
            <a:extLst>
              <a:ext uri="{FF2B5EF4-FFF2-40B4-BE49-F238E27FC236}">
                <a16:creationId xmlns:a16="http://schemas.microsoft.com/office/drawing/2014/main" id="{CA4EC108-BA92-6442-8755-E117D714B597}"/>
              </a:ext>
            </a:extLst>
          </p:cNvPr>
          <p:cNvSpPr>
            <a:spLocks noGrp="1"/>
          </p:cNvSpPr>
          <p:nvPr>
            <p:ph type="ftr" sz="quarter" idx="3"/>
          </p:nvPr>
        </p:nvSpPr>
        <p:spPr>
          <a:xfrm>
            <a:off x="2094610" y="6237312"/>
            <a:ext cx="5570240"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noProof="0"/>
          </a:p>
        </p:txBody>
      </p:sp>
      <p:sp>
        <p:nvSpPr>
          <p:cNvPr id="9" name="Title 1">
            <a:extLst>
              <a:ext uri="{FF2B5EF4-FFF2-40B4-BE49-F238E27FC236}">
                <a16:creationId xmlns:a16="http://schemas.microsoft.com/office/drawing/2014/main" id="{33877325-1E4D-BFAB-31CC-50DB43D5B06A}"/>
              </a:ext>
            </a:extLst>
          </p:cNvPr>
          <p:cNvSpPr>
            <a:spLocks noGrp="1"/>
          </p:cNvSpPr>
          <p:nvPr>
            <p:ph type="title"/>
          </p:nvPr>
        </p:nvSpPr>
        <p:spPr>
          <a:xfrm>
            <a:off x="561718" y="526775"/>
            <a:ext cx="11035938" cy="818927"/>
          </a:xfrm>
          <a:prstGeom prst="rect">
            <a:avLst/>
          </a:prstGeom>
        </p:spPr>
        <p:txBody>
          <a:bodyPr/>
          <a:lstStyle>
            <a:lvl1pPr>
              <a:defRPr sz="4600" b="1" i="0" baseline="0"/>
            </a:lvl1pPr>
          </a:lstStyle>
          <a:p>
            <a:r>
              <a:rPr lang="fi-FI" noProof="0"/>
              <a:t>Muokkaa ots. perustyyl. napsautt.</a:t>
            </a:r>
            <a:endParaRPr lang="fi-FI" noProof="0" dirty="0"/>
          </a:p>
        </p:txBody>
      </p:sp>
      <p:sp>
        <p:nvSpPr>
          <p:cNvPr id="10" name="Alaotsikko 2">
            <a:extLst>
              <a:ext uri="{FF2B5EF4-FFF2-40B4-BE49-F238E27FC236}">
                <a16:creationId xmlns:a16="http://schemas.microsoft.com/office/drawing/2014/main" id="{DEF875FB-1787-46E9-D24D-88C3CD7FC66C}"/>
              </a:ext>
            </a:extLst>
          </p:cNvPr>
          <p:cNvSpPr>
            <a:spLocks noGrp="1"/>
          </p:cNvSpPr>
          <p:nvPr>
            <p:ph type="subTitle" idx="1"/>
          </p:nvPr>
        </p:nvSpPr>
        <p:spPr>
          <a:xfrm>
            <a:off x="561718" y="1358681"/>
            <a:ext cx="11035938" cy="648072"/>
          </a:xfrm>
          <a:prstGeom prst="rect">
            <a:avLst/>
          </a:prstGeom>
        </p:spPr>
        <p:txBody>
          <a:bodyPr>
            <a:normAutofit/>
          </a:bodyPr>
          <a:lstStyle>
            <a:lvl1pPr marL="0" indent="0" algn="l">
              <a:buNone/>
              <a:defRPr sz="2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a:t>Muokkaa alaotsikon perustyyliä napsautt.</a:t>
            </a:r>
          </a:p>
        </p:txBody>
      </p:sp>
      <p:sp>
        <p:nvSpPr>
          <p:cNvPr id="11" name="Tekstin paikkamerkki 2">
            <a:extLst>
              <a:ext uri="{FF2B5EF4-FFF2-40B4-BE49-F238E27FC236}">
                <a16:creationId xmlns:a16="http://schemas.microsoft.com/office/drawing/2014/main" id="{107CA48D-EE4C-27F3-E464-66CCF743411D}"/>
              </a:ext>
            </a:extLst>
          </p:cNvPr>
          <p:cNvSpPr>
            <a:spLocks noGrp="1"/>
          </p:cNvSpPr>
          <p:nvPr>
            <p:ph type="body" idx="12"/>
          </p:nvPr>
        </p:nvSpPr>
        <p:spPr>
          <a:xfrm>
            <a:off x="558203" y="2112569"/>
            <a:ext cx="11039630" cy="3605324"/>
          </a:xfrm>
          <a:prstGeom prst="rect">
            <a:avLst/>
          </a:prstGeom>
        </p:spPr>
        <p:txBody>
          <a:bodyPr anchor="t">
            <a:normAutofit/>
          </a:bodyPr>
          <a:lstStyle>
            <a:lvl1pPr marL="285750" indent="-285750">
              <a:lnSpc>
                <a:spcPct val="100000"/>
              </a:lnSpc>
              <a:buFont typeface="Arial"/>
              <a:buChar char="•"/>
              <a:defRPr sz="2000">
                <a:solidFill>
                  <a:schemeClr val="tx1"/>
                </a:solidFill>
              </a:defRPr>
            </a:lvl1pPr>
            <a:lvl2pPr marL="742950" indent="-285750">
              <a:lnSpc>
                <a:spcPct val="100000"/>
              </a:lnSpc>
              <a:buFont typeface="Arial" panose="020B0604020202020204" pitchFamily="34" charset="0"/>
              <a:buChar char="•"/>
              <a:defRPr sz="1800">
                <a:solidFill>
                  <a:schemeClr val="tx1"/>
                </a:solidFill>
              </a:defRPr>
            </a:lvl2pPr>
            <a:lvl3pPr marL="1200150" indent="-285750">
              <a:lnSpc>
                <a:spcPct val="100000"/>
              </a:lnSpc>
              <a:buFont typeface="Arial" panose="020B0604020202020204" pitchFamily="34" charset="0"/>
              <a:buChar char="•"/>
              <a:defRPr sz="1600">
                <a:solidFill>
                  <a:schemeClr val="tx1"/>
                </a:solidFill>
              </a:defRPr>
            </a:lvl3pPr>
            <a:lvl4pPr marL="1657350" marR="0" indent="-28575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sz="1400">
                <a:solidFill>
                  <a:schemeClr val="tx1"/>
                </a:solidFill>
              </a:defRPr>
            </a:lvl4pPr>
            <a:lvl5pPr marL="2114550" indent="-285750">
              <a:lnSpc>
                <a:spcPct val="100000"/>
              </a:lnSpc>
              <a:buFont typeface="Arial" panose="020B0604020202020204" pitchFamily="34" charset="0"/>
              <a:buChar char="•"/>
              <a:defRPr sz="1200">
                <a:solidFill>
                  <a:schemeClr val="tx1"/>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Tree>
    <p:extLst>
      <p:ext uri="{BB962C8B-B14F-4D97-AF65-F5344CB8AC3E}">
        <p14:creationId xmlns:p14="http://schemas.microsoft.com/office/powerpoint/2010/main" val="2746166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sältödia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3EA0A-6B0C-B85B-1319-F9E8CBF4776E}"/>
              </a:ext>
            </a:extLst>
          </p:cNvPr>
          <p:cNvSpPr>
            <a:spLocks noGrp="1"/>
          </p:cNvSpPr>
          <p:nvPr>
            <p:ph type="title"/>
          </p:nvPr>
        </p:nvSpPr>
        <p:spPr>
          <a:xfrm>
            <a:off x="561718" y="526775"/>
            <a:ext cx="11035938" cy="818927"/>
          </a:xfrm>
          <a:prstGeom prst="rect">
            <a:avLst/>
          </a:prstGeom>
        </p:spPr>
        <p:txBody>
          <a:bodyPr/>
          <a:lstStyle>
            <a:lvl1pPr>
              <a:defRPr sz="4600" b="1" i="0" baseline="0"/>
            </a:lvl1pPr>
          </a:lstStyle>
          <a:p>
            <a:r>
              <a:rPr lang="fi-FI" noProof="0"/>
              <a:t>Muokkaa ots. perustyyl. napsautt.</a:t>
            </a:r>
            <a:endParaRPr lang="fi-FI" noProof="0" dirty="0"/>
          </a:p>
        </p:txBody>
      </p:sp>
      <p:sp>
        <p:nvSpPr>
          <p:cNvPr id="6" name="Tekstin paikkamerkki 2">
            <a:extLst>
              <a:ext uri="{FF2B5EF4-FFF2-40B4-BE49-F238E27FC236}">
                <a16:creationId xmlns:a16="http://schemas.microsoft.com/office/drawing/2014/main" id="{B48A8AD3-ECF0-CCD1-E787-BDA01742CEE4}"/>
              </a:ext>
            </a:extLst>
          </p:cNvPr>
          <p:cNvSpPr>
            <a:spLocks noGrp="1"/>
          </p:cNvSpPr>
          <p:nvPr>
            <p:ph type="body" idx="12"/>
          </p:nvPr>
        </p:nvSpPr>
        <p:spPr>
          <a:xfrm>
            <a:off x="558203" y="1419225"/>
            <a:ext cx="11039630" cy="4298668"/>
          </a:xfrm>
          <a:prstGeom prst="rect">
            <a:avLst/>
          </a:prstGeom>
        </p:spPr>
        <p:txBody>
          <a:bodyPr anchor="t">
            <a:normAutofit/>
          </a:bodyPr>
          <a:lstStyle>
            <a:lvl1pPr marL="285750" indent="-285750">
              <a:lnSpc>
                <a:spcPct val="100000"/>
              </a:lnSpc>
              <a:buFont typeface="Arial"/>
              <a:buChar char="•"/>
              <a:defRPr sz="2000">
                <a:solidFill>
                  <a:schemeClr val="tx1"/>
                </a:solidFill>
              </a:defRPr>
            </a:lvl1pPr>
            <a:lvl2pPr marL="742950" indent="-285750">
              <a:lnSpc>
                <a:spcPct val="100000"/>
              </a:lnSpc>
              <a:buFont typeface="Arial" panose="020B0604020202020204" pitchFamily="34" charset="0"/>
              <a:buChar char="•"/>
              <a:defRPr sz="1800">
                <a:solidFill>
                  <a:schemeClr val="tx1"/>
                </a:solidFill>
              </a:defRPr>
            </a:lvl2pPr>
            <a:lvl3pPr marL="1200150" indent="-285750">
              <a:lnSpc>
                <a:spcPct val="100000"/>
              </a:lnSpc>
              <a:buFont typeface="Arial" panose="020B0604020202020204" pitchFamily="34" charset="0"/>
              <a:buChar char="•"/>
              <a:defRPr sz="1600">
                <a:solidFill>
                  <a:schemeClr val="tx1"/>
                </a:solidFill>
              </a:defRPr>
            </a:lvl3pPr>
            <a:lvl4pPr marL="1657350" marR="0" indent="-28575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sz="1400">
                <a:solidFill>
                  <a:schemeClr val="tx1"/>
                </a:solidFill>
              </a:defRPr>
            </a:lvl4pPr>
            <a:lvl5pPr marL="2114550" indent="-285750">
              <a:lnSpc>
                <a:spcPct val="100000"/>
              </a:lnSpc>
              <a:buFont typeface="Arial" panose="020B0604020202020204" pitchFamily="34" charset="0"/>
              <a:buChar char="•"/>
              <a:defRPr sz="1200">
                <a:solidFill>
                  <a:schemeClr val="tx1"/>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Päivämäärän paikkamerkki 3">
            <a:extLst>
              <a:ext uri="{FF2B5EF4-FFF2-40B4-BE49-F238E27FC236}">
                <a16:creationId xmlns:a16="http://schemas.microsoft.com/office/drawing/2014/main" id="{89F4BA19-1905-71C4-3DD2-3A526D2CC7DF}"/>
              </a:ext>
            </a:extLst>
          </p:cNvPr>
          <p:cNvSpPr>
            <a:spLocks noGrp="1"/>
          </p:cNvSpPr>
          <p:nvPr>
            <p:ph type="dt" sz="half" idx="2"/>
          </p:nvPr>
        </p:nvSpPr>
        <p:spPr>
          <a:xfrm>
            <a:off x="568650" y="6237312"/>
            <a:ext cx="1453952"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noProof="0"/>
          </a:p>
        </p:txBody>
      </p:sp>
      <p:sp>
        <p:nvSpPr>
          <p:cNvPr id="8" name="Alatunnisteen paikkamerkki 4">
            <a:extLst>
              <a:ext uri="{FF2B5EF4-FFF2-40B4-BE49-F238E27FC236}">
                <a16:creationId xmlns:a16="http://schemas.microsoft.com/office/drawing/2014/main" id="{12A8CB6D-CD58-D47A-F5AA-E1014E74C714}"/>
              </a:ext>
            </a:extLst>
          </p:cNvPr>
          <p:cNvSpPr>
            <a:spLocks noGrp="1"/>
          </p:cNvSpPr>
          <p:nvPr>
            <p:ph type="ftr" sz="quarter" idx="3"/>
          </p:nvPr>
        </p:nvSpPr>
        <p:spPr>
          <a:xfrm>
            <a:off x="2094610" y="6237312"/>
            <a:ext cx="5570240"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noProof="0"/>
          </a:p>
        </p:txBody>
      </p:sp>
    </p:spTree>
    <p:extLst>
      <p:ext uri="{BB962C8B-B14F-4D97-AF65-F5344CB8AC3E}">
        <p14:creationId xmlns:p14="http://schemas.microsoft.com/office/powerpoint/2010/main" val="39057898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tsikko ja bullet-lista">
    <p:spTree>
      <p:nvGrpSpPr>
        <p:cNvPr id="1" name=""/>
        <p:cNvGrpSpPr/>
        <p:nvPr/>
      </p:nvGrpSpPr>
      <p:grpSpPr>
        <a:xfrm>
          <a:off x="0" y="0"/>
          <a:ext cx="0" cy="0"/>
          <a:chOff x="0" y="0"/>
          <a:chExt cx="0" cy="0"/>
        </a:xfrm>
      </p:grpSpPr>
      <p:sp>
        <p:nvSpPr>
          <p:cNvPr id="8" name="Tekstin paikkamerkki 2"/>
          <p:cNvSpPr>
            <a:spLocks noGrp="1"/>
          </p:cNvSpPr>
          <p:nvPr>
            <p:ph idx="1"/>
          </p:nvPr>
        </p:nvSpPr>
        <p:spPr bwMode="auto">
          <a:xfrm>
            <a:off x="561718" y="2095500"/>
            <a:ext cx="11035938" cy="370620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a:lnSpc>
                <a:spcPct val="100000"/>
              </a:lnSpc>
              <a:defRPr sz="2200">
                <a:solidFill>
                  <a:schemeClr val="tx1"/>
                </a:solidFill>
              </a:defRPr>
            </a:lvl1pPr>
            <a:lvl2pPr>
              <a:lnSpc>
                <a:spcPct val="100000"/>
              </a:lnSpc>
              <a:defRPr sz="2000">
                <a:solidFill>
                  <a:schemeClr val="tx1"/>
                </a:solidFill>
              </a:defRPr>
            </a:lvl2pPr>
            <a:lvl3pPr marL="1200150" marR="0" indent="-28575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sz="1800">
                <a:solidFill>
                  <a:schemeClr val="tx1"/>
                </a:solidFill>
              </a:defRPr>
            </a:lvl3pPr>
            <a:lvl4pPr marL="1657350" marR="0" indent="-28575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sz="1600">
                <a:solidFill>
                  <a:schemeClr val="tx1"/>
                </a:solidFill>
              </a:defRPr>
            </a:lvl4pPr>
            <a:lvl5pPr>
              <a:lnSpc>
                <a:spcPct val="100000"/>
              </a:lnSpc>
              <a:defRPr sz="1400">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2" name="Title 1">
            <a:extLst>
              <a:ext uri="{FF2B5EF4-FFF2-40B4-BE49-F238E27FC236}">
                <a16:creationId xmlns:a16="http://schemas.microsoft.com/office/drawing/2014/main" id="{B52A2BA7-610A-DE54-89E6-B3CA8798C682}"/>
              </a:ext>
            </a:extLst>
          </p:cNvPr>
          <p:cNvSpPr>
            <a:spLocks noGrp="1"/>
          </p:cNvSpPr>
          <p:nvPr>
            <p:ph type="title"/>
          </p:nvPr>
        </p:nvSpPr>
        <p:spPr>
          <a:xfrm>
            <a:off x="561718" y="526775"/>
            <a:ext cx="11035938" cy="818927"/>
          </a:xfrm>
          <a:prstGeom prst="rect">
            <a:avLst/>
          </a:prstGeom>
        </p:spPr>
        <p:txBody>
          <a:bodyPr/>
          <a:lstStyle>
            <a:lvl1pPr>
              <a:defRPr sz="4600" b="1" i="0" baseline="0"/>
            </a:lvl1pPr>
          </a:lstStyle>
          <a:p>
            <a:r>
              <a:rPr lang="fi-FI" noProof="0"/>
              <a:t>Muokkaa ots. perustyyl. napsautt.</a:t>
            </a:r>
            <a:endParaRPr lang="fi-FI" noProof="0" dirty="0"/>
          </a:p>
        </p:txBody>
      </p:sp>
      <p:sp>
        <p:nvSpPr>
          <p:cNvPr id="3" name="Alaotsikko 2">
            <a:extLst>
              <a:ext uri="{FF2B5EF4-FFF2-40B4-BE49-F238E27FC236}">
                <a16:creationId xmlns:a16="http://schemas.microsoft.com/office/drawing/2014/main" id="{A72CAB05-70D7-A66F-DE0C-E0DED1C4E7FB}"/>
              </a:ext>
            </a:extLst>
          </p:cNvPr>
          <p:cNvSpPr>
            <a:spLocks noGrp="1"/>
          </p:cNvSpPr>
          <p:nvPr>
            <p:ph type="subTitle" idx="10"/>
          </p:nvPr>
        </p:nvSpPr>
        <p:spPr>
          <a:xfrm>
            <a:off x="561718" y="1358681"/>
            <a:ext cx="11035938" cy="648072"/>
          </a:xfrm>
          <a:prstGeom prst="rect">
            <a:avLst/>
          </a:prstGeom>
        </p:spPr>
        <p:txBody>
          <a:bodyPr>
            <a:normAutofit/>
          </a:bodyPr>
          <a:lstStyle>
            <a:lvl1pPr marL="0" indent="0" algn="l">
              <a:buNone/>
              <a:defRPr sz="2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a:t>Muokkaa alaotsikon perustyyliä napsautt.</a:t>
            </a:r>
          </a:p>
        </p:txBody>
      </p:sp>
      <p:sp>
        <p:nvSpPr>
          <p:cNvPr id="6" name="Päivämäärän paikkamerkki 3">
            <a:extLst>
              <a:ext uri="{FF2B5EF4-FFF2-40B4-BE49-F238E27FC236}">
                <a16:creationId xmlns:a16="http://schemas.microsoft.com/office/drawing/2014/main" id="{C3A18548-5B8C-8B6B-5A44-B67C94A4A036}"/>
              </a:ext>
            </a:extLst>
          </p:cNvPr>
          <p:cNvSpPr>
            <a:spLocks noGrp="1"/>
          </p:cNvSpPr>
          <p:nvPr>
            <p:ph type="dt" sz="half" idx="2"/>
          </p:nvPr>
        </p:nvSpPr>
        <p:spPr>
          <a:xfrm>
            <a:off x="568650" y="6237312"/>
            <a:ext cx="1453952"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noProof="0"/>
          </a:p>
        </p:txBody>
      </p:sp>
      <p:sp>
        <p:nvSpPr>
          <p:cNvPr id="7" name="Alatunnisteen paikkamerkki 4">
            <a:extLst>
              <a:ext uri="{FF2B5EF4-FFF2-40B4-BE49-F238E27FC236}">
                <a16:creationId xmlns:a16="http://schemas.microsoft.com/office/drawing/2014/main" id="{76AAE2F4-834A-7037-780E-CDB6E61C4FBE}"/>
              </a:ext>
            </a:extLst>
          </p:cNvPr>
          <p:cNvSpPr>
            <a:spLocks noGrp="1"/>
          </p:cNvSpPr>
          <p:nvPr>
            <p:ph type="ftr" sz="quarter" idx="3"/>
          </p:nvPr>
        </p:nvSpPr>
        <p:spPr>
          <a:xfrm>
            <a:off x="2094610" y="6237312"/>
            <a:ext cx="5570240"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noProof="0"/>
          </a:p>
        </p:txBody>
      </p:sp>
    </p:spTree>
    <p:extLst>
      <p:ext uri="{BB962C8B-B14F-4D97-AF65-F5344CB8AC3E}">
        <p14:creationId xmlns:p14="http://schemas.microsoft.com/office/powerpoint/2010/main" val="28785538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aksi sisältökohdetta">
    <p:spTree>
      <p:nvGrpSpPr>
        <p:cNvPr id="1" name=""/>
        <p:cNvGrpSpPr/>
        <p:nvPr/>
      </p:nvGrpSpPr>
      <p:grpSpPr>
        <a:xfrm>
          <a:off x="0" y="0"/>
          <a:ext cx="0" cy="0"/>
          <a:chOff x="0" y="0"/>
          <a:chExt cx="0" cy="0"/>
        </a:xfrm>
      </p:grpSpPr>
      <p:sp>
        <p:nvSpPr>
          <p:cNvPr id="8" name="Sisällön paikkamerkki 3"/>
          <p:cNvSpPr>
            <a:spLocks noGrp="1"/>
          </p:cNvSpPr>
          <p:nvPr>
            <p:ph sz="half" idx="2"/>
          </p:nvPr>
        </p:nvSpPr>
        <p:spPr>
          <a:xfrm>
            <a:off x="6105524" y="2095500"/>
            <a:ext cx="5492132" cy="3680267"/>
          </a:xfrm>
          <a:prstGeom prst="rect">
            <a:avLst/>
          </a:prstGeom>
        </p:spPr>
        <p:txBody>
          <a:bodyPr>
            <a:normAutofit/>
          </a:bodyPr>
          <a:lstStyle>
            <a:lvl1pPr>
              <a:lnSpc>
                <a:spcPct val="100000"/>
              </a:lnSpc>
              <a:defRPr sz="2000">
                <a:solidFill>
                  <a:schemeClr val="tx1"/>
                </a:solidFill>
              </a:defRPr>
            </a:lvl1pPr>
            <a:lvl2pPr>
              <a:lnSpc>
                <a:spcPct val="100000"/>
              </a:lnSpc>
              <a:defRPr sz="1800">
                <a:solidFill>
                  <a:schemeClr val="tx1"/>
                </a:solidFill>
              </a:defRPr>
            </a:lvl2pPr>
            <a:lvl3pPr>
              <a:lnSpc>
                <a:spcPct val="100000"/>
              </a:lnSpc>
              <a:defRPr sz="1600">
                <a:solidFill>
                  <a:schemeClr val="tx1"/>
                </a:solidFill>
              </a:defRPr>
            </a:lvl3pPr>
            <a:lvl4pPr>
              <a:lnSpc>
                <a:spcPct val="100000"/>
              </a:lnSpc>
              <a:defRPr sz="1400">
                <a:solidFill>
                  <a:schemeClr val="tx1"/>
                </a:solidFill>
              </a:defRPr>
            </a:lvl4pPr>
            <a:lvl5pPr>
              <a:lnSpc>
                <a:spcPct val="100000"/>
              </a:lnSpc>
              <a:defRPr sz="1200">
                <a:solidFill>
                  <a:schemeClr val="tx1"/>
                </a:solidFill>
              </a:defRPr>
            </a:lvl5pPr>
            <a:lvl6pPr>
              <a:defRPr sz="1400"/>
            </a:lvl6pPr>
            <a:lvl7pPr>
              <a:defRPr sz="1800"/>
            </a:lvl7pPr>
            <a:lvl8pPr>
              <a:defRPr sz="1800"/>
            </a:lvl8pPr>
            <a:lvl9pPr>
              <a:defRPr sz="1800"/>
            </a:lvl9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Sisällön paikkamerkki 2"/>
          <p:cNvSpPr>
            <a:spLocks noGrp="1"/>
          </p:cNvSpPr>
          <p:nvPr>
            <p:ph sz="half" idx="1"/>
          </p:nvPr>
        </p:nvSpPr>
        <p:spPr>
          <a:xfrm>
            <a:off x="569735" y="2095500"/>
            <a:ext cx="5484176" cy="3680267"/>
          </a:xfrm>
          <a:prstGeom prst="rect">
            <a:avLst/>
          </a:prstGeom>
        </p:spPr>
        <p:txBody>
          <a:bodyPr>
            <a:normAutofit/>
          </a:bodyPr>
          <a:lstStyle>
            <a:lvl1pPr>
              <a:lnSpc>
                <a:spcPct val="100000"/>
              </a:lnSpc>
              <a:defRPr sz="2000">
                <a:solidFill>
                  <a:schemeClr val="tx1"/>
                </a:solidFill>
              </a:defRPr>
            </a:lvl1pPr>
            <a:lvl2pPr>
              <a:lnSpc>
                <a:spcPct val="100000"/>
              </a:lnSpc>
              <a:defRPr sz="1800">
                <a:solidFill>
                  <a:schemeClr val="tx1"/>
                </a:solidFill>
              </a:defRPr>
            </a:lvl2pPr>
            <a:lvl3pPr marL="1200150" indent="-285750">
              <a:lnSpc>
                <a:spcPct val="100000"/>
              </a:lnSpc>
              <a:buFont typeface="Arial" panose="020B0604020202020204" pitchFamily="34" charset="0"/>
              <a:buChar char="•"/>
              <a:defRPr sz="1600">
                <a:solidFill>
                  <a:schemeClr val="tx1"/>
                </a:solidFill>
              </a:defRPr>
            </a:lvl3pPr>
            <a:lvl4pPr>
              <a:lnSpc>
                <a:spcPct val="100000"/>
              </a:lnSpc>
              <a:defRPr sz="1400">
                <a:solidFill>
                  <a:schemeClr val="tx1"/>
                </a:solidFill>
              </a:defRPr>
            </a:lvl4pPr>
            <a:lvl5pPr>
              <a:lnSpc>
                <a:spcPct val="100000"/>
              </a:lnSpc>
              <a:defRPr sz="1200">
                <a:solidFill>
                  <a:schemeClr val="tx1"/>
                </a:solidFill>
              </a:defRPr>
            </a:lvl5pPr>
            <a:lvl6pPr>
              <a:defRPr sz="1400"/>
            </a:lvl6pPr>
            <a:lvl7pPr>
              <a:defRPr sz="1800"/>
            </a:lvl7pPr>
            <a:lvl8pPr>
              <a:defRPr sz="1800"/>
            </a:lvl8pPr>
            <a:lvl9pPr>
              <a:defRPr sz="1800"/>
            </a:lvl9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4" name="Päivämäärän paikkamerkki 3">
            <a:extLst>
              <a:ext uri="{FF2B5EF4-FFF2-40B4-BE49-F238E27FC236}">
                <a16:creationId xmlns:a16="http://schemas.microsoft.com/office/drawing/2014/main" id="{D8FF53A7-472D-52EC-523F-16234D2DDFEF}"/>
              </a:ext>
            </a:extLst>
          </p:cNvPr>
          <p:cNvSpPr>
            <a:spLocks noGrp="1"/>
          </p:cNvSpPr>
          <p:nvPr>
            <p:ph type="dt" sz="half" idx="16"/>
          </p:nvPr>
        </p:nvSpPr>
        <p:spPr>
          <a:xfrm>
            <a:off x="568650" y="6237312"/>
            <a:ext cx="1453952"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noProof="0"/>
          </a:p>
        </p:txBody>
      </p:sp>
      <p:sp>
        <p:nvSpPr>
          <p:cNvPr id="5" name="Alatunnisteen paikkamerkki 4">
            <a:extLst>
              <a:ext uri="{FF2B5EF4-FFF2-40B4-BE49-F238E27FC236}">
                <a16:creationId xmlns:a16="http://schemas.microsoft.com/office/drawing/2014/main" id="{9526C3D9-0210-6950-90D0-FD9D353C5D6F}"/>
              </a:ext>
            </a:extLst>
          </p:cNvPr>
          <p:cNvSpPr>
            <a:spLocks noGrp="1"/>
          </p:cNvSpPr>
          <p:nvPr>
            <p:ph type="ftr" sz="quarter" idx="3"/>
          </p:nvPr>
        </p:nvSpPr>
        <p:spPr>
          <a:xfrm>
            <a:off x="2094610" y="6237312"/>
            <a:ext cx="5570240"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noProof="0"/>
          </a:p>
        </p:txBody>
      </p:sp>
      <p:sp>
        <p:nvSpPr>
          <p:cNvPr id="6" name="Title 1">
            <a:extLst>
              <a:ext uri="{FF2B5EF4-FFF2-40B4-BE49-F238E27FC236}">
                <a16:creationId xmlns:a16="http://schemas.microsoft.com/office/drawing/2014/main" id="{B81E235F-DDA7-FF2A-6BD4-5A4133DE2D5B}"/>
              </a:ext>
            </a:extLst>
          </p:cNvPr>
          <p:cNvSpPr>
            <a:spLocks noGrp="1"/>
          </p:cNvSpPr>
          <p:nvPr>
            <p:ph type="title"/>
          </p:nvPr>
        </p:nvSpPr>
        <p:spPr>
          <a:xfrm>
            <a:off x="561718" y="526775"/>
            <a:ext cx="11035938" cy="818927"/>
          </a:xfrm>
          <a:prstGeom prst="rect">
            <a:avLst/>
          </a:prstGeom>
        </p:spPr>
        <p:txBody>
          <a:bodyPr/>
          <a:lstStyle>
            <a:lvl1pPr>
              <a:defRPr sz="4600" b="1" i="0" baseline="0"/>
            </a:lvl1pPr>
          </a:lstStyle>
          <a:p>
            <a:r>
              <a:rPr lang="fi-FI" noProof="0"/>
              <a:t>Muokkaa ots. perustyyl. napsautt.</a:t>
            </a:r>
            <a:endParaRPr lang="fi-FI" noProof="0" dirty="0"/>
          </a:p>
        </p:txBody>
      </p:sp>
      <p:sp>
        <p:nvSpPr>
          <p:cNvPr id="9" name="Alaotsikko 2">
            <a:extLst>
              <a:ext uri="{FF2B5EF4-FFF2-40B4-BE49-F238E27FC236}">
                <a16:creationId xmlns:a16="http://schemas.microsoft.com/office/drawing/2014/main" id="{267F2CEB-CF7A-34C8-FA64-DD76100310D1}"/>
              </a:ext>
            </a:extLst>
          </p:cNvPr>
          <p:cNvSpPr>
            <a:spLocks noGrp="1"/>
          </p:cNvSpPr>
          <p:nvPr>
            <p:ph type="subTitle" idx="10"/>
          </p:nvPr>
        </p:nvSpPr>
        <p:spPr>
          <a:xfrm>
            <a:off x="561718" y="1358681"/>
            <a:ext cx="11035938" cy="648072"/>
          </a:xfrm>
          <a:prstGeom prst="rect">
            <a:avLst/>
          </a:prstGeom>
        </p:spPr>
        <p:txBody>
          <a:bodyPr>
            <a:normAutofit/>
          </a:bodyPr>
          <a:lstStyle>
            <a:lvl1pPr marL="0" indent="0" algn="l">
              <a:buNone/>
              <a:defRPr sz="2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a:t>Muokkaa alaotsikon perustyyliä napsautt.</a:t>
            </a:r>
          </a:p>
        </p:txBody>
      </p:sp>
    </p:spTree>
    <p:extLst>
      <p:ext uri="{BB962C8B-B14F-4D97-AF65-F5344CB8AC3E}">
        <p14:creationId xmlns:p14="http://schemas.microsoft.com/office/powerpoint/2010/main" val="38272325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Kuva/kaaviodia 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2953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Lopetusdia valkoinen">
    <p:spTree>
      <p:nvGrpSpPr>
        <p:cNvPr id="1" name=""/>
        <p:cNvGrpSpPr/>
        <p:nvPr/>
      </p:nvGrpSpPr>
      <p:grpSpPr>
        <a:xfrm>
          <a:off x="0" y="0"/>
          <a:ext cx="0" cy="0"/>
          <a:chOff x="0" y="0"/>
          <a:chExt cx="0" cy="0"/>
        </a:xfrm>
      </p:grpSpPr>
      <p:pic>
        <p:nvPicPr>
          <p:cNvPr id="3" name="Picture 1" descr="Jyväskylän ammattikorkeakoulu, JAMK University of Applied Sciences logo">
            <a:extLst>
              <a:ext uri="{FF2B5EF4-FFF2-40B4-BE49-F238E27FC236}">
                <a16:creationId xmlns:a16="http://schemas.microsoft.com/office/drawing/2014/main" id="{10948E7E-E4CB-E34E-8863-0DD568F778E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60844" y="5438775"/>
            <a:ext cx="4554013" cy="577721"/>
          </a:xfrm>
          <a:prstGeom prst="rect">
            <a:avLst/>
          </a:prstGeom>
        </p:spPr>
      </p:pic>
    </p:spTree>
    <p:extLst>
      <p:ext uri="{BB962C8B-B14F-4D97-AF65-F5344CB8AC3E}">
        <p14:creationId xmlns:p14="http://schemas.microsoft.com/office/powerpoint/2010/main" val="40797373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Otsikko ja teksti">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p:txBody>
          <a:bodyPr/>
          <a:lstStyle/>
          <a:p>
            <a:r>
              <a:rPr lang="fi-FI" noProof="0"/>
              <a:t>Muokkaa ots. perustyyl. napsautt.</a:t>
            </a:r>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838200" y="1892808"/>
            <a:ext cx="9360000" cy="3639312"/>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Tree>
    <p:extLst>
      <p:ext uri="{BB962C8B-B14F-4D97-AF65-F5344CB8AC3E}">
        <p14:creationId xmlns:p14="http://schemas.microsoft.com/office/powerpoint/2010/main" val="15890871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noProof="0" dirty="0"/>
              <a:t>Click to edit Master title style</a:t>
            </a:r>
            <a:endParaRPr lang="fi-FI" noProof="0" dirty="0"/>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838200" y="1886786"/>
            <a:ext cx="4889066" cy="3645334"/>
          </a:xfrm>
        </p:spPr>
        <p:txBody>
          <a:bodyPr/>
          <a:lstStyle>
            <a:lvl1pPr>
              <a:lnSpc>
                <a:spcPct val="150000"/>
              </a:lnSpc>
              <a:defRPr sz="2000"/>
            </a:lvl1pPr>
            <a:lvl2pPr>
              <a:lnSpc>
                <a:spcPct val="80000"/>
              </a:lnSpc>
              <a:defRPr sz="1800"/>
            </a:lvl2pPr>
            <a:lvl3pPr>
              <a:lnSpc>
                <a:spcPct val="80000"/>
              </a:lnSpc>
              <a:defRPr sz="1800"/>
            </a:lvl3pPr>
            <a:lvl4pPr>
              <a:lnSpc>
                <a:spcPct val="80000"/>
              </a:lnSpc>
              <a:defRPr sz="1800"/>
            </a:lvl4pPr>
            <a:lvl5pPr>
              <a:lnSpc>
                <a:spcPct val="80000"/>
              </a:lnSpc>
              <a:defRPr sz="1800"/>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fi-FI" noProof="0" dirty="0"/>
          </a:p>
        </p:txBody>
      </p:sp>
      <p:sp>
        <p:nvSpPr>
          <p:cNvPr id="6" name="Content Placeholder 2">
            <a:extLst>
              <a:ext uri="{FF2B5EF4-FFF2-40B4-BE49-F238E27FC236}">
                <a16:creationId xmlns:a16="http://schemas.microsoft.com/office/drawing/2014/main" id="{AC60B309-4C5E-46DE-A832-32BA260737F9}"/>
              </a:ext>
            </a:extLst>
          </p:cNvPr>
          <p:cNvSpPr>
            <a:spLocks noGrp="1"/>
          </p:cNvSpPr>
          <p:nvPr>
            <p:ph idx="10"/>
          </p:nvPr>
        </p:nvSpPr>
        <p:spPr>
          <a:xfrm>
            <a:off x="6230930" y="1886786"/>
            <a:ext cx="4889066" cy="3645334"/>
          </a:xfrm>
        </p:spPr>
        <p:txBody>
          <a:bodyPr/>
          <a:lstStyle>
            <a:lvl1pPr>
              <a:lnSpc>
                <a:spcPct val="100000"/>
              </a:lnSpc>
              <a:defRPr sz="2000"/>
            </a:lvl1pPr>
            <a:lvl2pPr>
              <a:lnSpc>
                <a:spcPct val="80000"/>
              </a:lnSpc>
              <a:defRPr sz="1800"/>
            </a:lvl2pPr>
            <a:lvl3pPr>
              <a:lnSpc>
                <a:spcPct val="80000"/>
              </a:lnSpc>
              <a:defRPr sz="1800"/>
            </a:lvl3pPr>
            <a:lvl4pPr>
              <a:lnSpc>
                <a:spcPct val="80000"/>
              </a:lnSpc>
              <a:defRPr sz="1800"/>
            </a:lvl4pPr>
            <a:lvl5pPr>
              <a:lnSpc>
                <a:spcPct val="80000"/>
              </a:lnSpc>
              <a:defRPr sz="1800"/>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fi-FI" noProof="0" dirty="0"/>
          </a:p>
        </p:txBody>
      </p:sp>
    </p:spTree>
    <p:extLst>
      <p:ext uri="{BB962C8B-B14F-4D97-AF65-F5344CB8AC3E}">
        <p14:creationId xmlns:p14="http://schemas.microsoft.com/office/powerpoint/2010/main" val="27540121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Sisältödia 1">
    <p:spTree>
      <p:nvGrpSpPr>
        <p:cNvPr id="1" name=""/>
        <p:cNvGrpSpPr/>
        <p:nvPr/>
      </p:nvGrpSpPr>
      <p:grpSpPr>
        <a:xfrm>
          <a:off x="0" y="0"/>
          <a:ext cx="0" cy="0"/>
          <a:chOff x="0" y="0"/>
          <a:chExt cx="0" cy="0"/>
        </a:xfrm>
      </p:grpSpPr>
      <p:sp>
        <p:nvSpPr>
          <p:cNvPr id="12" name="Päivämäärän paikkamerkki 3">
            <a:extLst>
              <a:ext uri="{FF2B5EF4-FFF2-40B4-BE49-F238E27FC236}">
                <a16:creationId xmlns:a16="http://schemas.microsoft.com/office/drawing/2014/main" id="{283D7883-CE26-A84C-8BC9-C8CCFC3F0ADB}"/>
              </a:ext>
            </a:extLst>
          </p:cNvPr>
          <p:cNvSpPr>
            <a:spLocks noGrp="1"/>
          </p:cNvSpPr>
          <p:nvPr>
            <p:ph type="dt" sz="half" idx="2"/>
          </p:nvPr>
        </p:nvSpPr>
        <p:spPr>
          <a:xfrm>
            <a:off x="568650" y="6237312"/>
            <a:ext cx="1453952"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noProof="0"/>
          </a:p>
        </p:txBody>
      </p:sp>
      <p:sp>
        <p:nvSpPr>
          <p:cNvPr id="13" name="Alatunnisteen paikkamerkki 4">
            <a:extLst>
              <a:ext uri="{FF2B5EF4-FFF2-40B4-BE49-F238E27FC236}">
                <a16:creationId xmlns:a16="http://schemas.microsoft.com/office/drawing/2014/main" id="{CA4EC108-BA92-6442-8755-E117D714B597}"/>
              </a:ext>
            </a:extLst>
          </p:cNvPr>
          <p:cNvSpPr>
            <a:spLocks noGrp="1"/>
          </p:cNvSpPr>
          <p:nvPr>
            <p:ph type="ftr" sz="quarter" idx="3"/>
          </p:nvPr>
        </p:nvSpPr>
        <p:spPr>
          <a:xfrm>
            <a:off x="2094610" y="6237312"/>
            <a:ext cx="5570240"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noProof="0"/>
          </a:p>
        </p:txBody>
      </p:sp>
      <p:sp>
        <p:nvSpPr>
          <p:cNvPr id="2" name="Title 1">
            <a:extLst>
              <a:ext uri="{FF2B5EF4-FFF2-40B4-BE49-F238E27FC236}">
                <a16:creationId xmlns:a16="http://schemas.microsoft.com/office/drawing/2014/main" id="{9C9F53C0-8A26-3BBA-DBD3-CB32AA8BC410}"/>
              </a:ext>
            </a:extLst>
          </p:cNvPr>
          <p:cNvSpPr>
            <a:spLocks noGrp="1"/>
          </p:cNvSpPr>
          <p:nvPr>
            <p:ph type="title"/>
          </p:nvPr>
        </p:nvSpPr>
        <p:spPr>
          <a:xfrm>
            <a:off x="561718" y="526775"/>
            <a:ext cx="11035938" cy="818927"/>
          </a:xfrm>
          <a:prstGeom prst="rect">
            <a:avLst/>
          </a:prstGeom>
        </p:spPr>
        <p:txBody>
          <a:bodyPr/>
          <a:lstStyle>
            <a:lvl1pPr>
              <a:defRPr sz="4600" b="1" i="0" baseline="0">
                <a:solidFill>
                  <a:schemeClr val="bg1"/>
                </a:solidFill>
              </a:defRPr>
            </a:lvl1pPr>
          </a:lstStyle>
          <a:p>
            <a:r>
              <a:rPr lang="fi-FI" noProof="0" dirty="0" err="1"/>
              <a:t>Click</a:t>
            </a:r>
            <a:r>
              <a:rPr lang="fi-FI" noProof="0" dirty="0"/>
              <a:t> to </a:t>
            </a:r>
            <a:r>
              <a:rPr lang="fi-FI" noProof="0" dirty="0" err="1"/>
              <a:t>edit</a:t>
            </a:r>
            <a:r>
              <a:rPr lang="fi-FI" noProof="0" dirty="0"/>
              <a:t> Master </a:t>
            </a:r>
            <a:r>
              <a:rPr lang="fi-FI" noProof="0" dirty="0" err="1"/>
              <a:t>title</a:t>
            </a:r>
            <a:r>
              <a:rPr lang="fi-FI" noProof="0" dirty="0"/>
              <a:t> </a:t>
            </a:r>
            <a:r>
              <a:rPr lang="fi-FI" noProof="0" dirty="0" err="1"/>
              <a:t>style</a:t>
            </a:r>
            <a:endParaRPr lang="fi-FI" noProof="0" dirty="0"/>
          </a:p>
        </p:txBody>
      </p:sp>
      <p:sp>
        <p:nvSpPr>
          <p:cNvPr id="3" name="Alaotsikko 2">
            <a:extLst>
              <a:ext uri="{FF2B5EF4-FFF2-40B4-BE49-F238E27FC236}">
                <a16:creationId xmlns:a16="http://schemas.microsoft.com/office/drawing/2014/main" id="{DD8D6872-F206-FF0E-77B5-90FEF4DE3048}"/>
              </a:ext>
            </a:extLst>
          </p:cNvPr>
          <p:cNvSpPr>
            <a:spLocks noGrp="1"/>
          </p:cNvSpPr>
          <p:nvPr>
            <p:ph type="subTitle" idx="1"/>
          </p:nvPr>
        </p:nvSpPr>
        <p:spPr>
          <a:xfrm>
            <a:off x="561718" y="1358681"/>
            <a:ext cx="11035938" cy="648072"/>
          </a:xfrm>
          <a:prstGeom prst="rect">
            <a:avLst/>
          </a:prstGeom>
        </p:spPr>
        <p:txBody>
          <a:bodyPr>
            <a:normAutofit/>
          </a:bodyPr>
          <a:lstStyle>
            <a:lvl1pPr marL="0" indent="0" algn="l">
              <a:buNone/>
              <a:defRPr sz="2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dirty="0" err="1"/>
              <a:t>Click</a:t>
            </a:r>
            <a:r>
              <a:rPr lang="fi-FI" noProof="0" dirty="0"/>
              <a:t> to </a:t>
            </a:r>
            <a:r>
              <a:rPr lang="fi-FI" noProof="0" dirty="0" err="1"/>
              <a:t>edit</a:t>
            </a:r>
            <a:r>
              <a:rPr lang="fi-FI" noProof="0" dirty="0"/>
              <a:t> Master </a:t>
            </a:r>
            <a:r>
              <a:rPr lang="fi-FI" noProof="0" dirty="0" err="1"/>
              <a:t>subtitle</a:t>
            </a:r>
            <a:r>
              <a:rPr lang="fi-FI" noProof="0" dirty="0"/>
              <a:t> </a:t>
            </a:r>
            <a:r>
              <a:rPr lang="fi-FI" noProof="0" dirty="0" err="1"/>
              <a:t>style</a:t>
            </a:r>
            <a:endParaRPr lang="fi-FI" noProof="0" dirty="0"/>
          </a:p>
        </p:txBody>
      </p:sp>
      <p:sp>
        <p:nvSpPr>
          <p:cNvPr id="4" name="Tekstin paikkamerkki 2">
            <a:extLst>
              <a:ext uri="{FF2B5EF4-FFF2-40B4-BE49-F238E27FC236}">
                <a16:creationId xmlns:a16="http://schemas.microsoft.com/office/drawing/2014/main" id="{8843C1AF-A92A-4E14-D7DA-5B125D91D7CC}"/>
              </a:ext>
            </a:extLst>
          </p:cNvPr>
          <p:cNvSpPr>
            <a:spLocks noGrp="1"/>
          </p:cNvSpPr>
          <p:nvPr>
            <p:ph type="body" idx="12"/>
          </p:nvPr>
        </p:nvSpPr>
        <p:spPr>
          <a:xfrm>
            <a:off x="558203" y="2112569"/>
            <a:ext cx="11039630" cy="3605324"/>
          </a:xfrm>
          <a:prstGeom prst="rect">
            <a:avLst/>
          </a:prstGeom>
        </p:spPr>
        <p:txBody>
          <a:bodyPr anchor="t">
            <a:normAutofit/>
          </a:bodyPr>
          <a:lstStyle>
            <a:lvl1pPr marL="285750" indent="-285750">
              <a:lnSpc>
                <a:spcPct val="100000"/>
              </a:lnSpc>
              <a:buFont typeface="Arial"/>
              <a:buChar char="•"/>
              <a:defRPr sz="2000">
                <a:solidFill>
                  <a:schemeClr val="bg1"/>
                </a:solidFill>
              </a:defRPr>
            </a:lvl1pPr>
            <a:lvl2pPr marL="742950" indent="-285750">
              <a:lnSpc>
                <a:spcPct val="100000"/>
              </a:lnSpc>
              <a:buFont typeface="Arial" panose="020B0604020202020204" pitchFamily="34" charset="0"/>
              <a:buChar char="•"/>
              <a:defRPr sz="1800">
                <a:solidFill>
                  <a:schemeClr val="bg1"/>
                </a:solidFill>
              </a:defRPr>
            </a:lvl2pPr>
            <a:lvl3pPr marL="1200150" indent="-285750">
              <a:lnSpc>
                <a:spcPct val="100000"/>
              </a:lnSpc>
              <a:buFont typeface="Arial" panose="020B0604020202020204" pitchFamily="34" charset="0"/>
              <a:buChar char="•"/>
              <a:defRPr sz="1600">
                <a:solidFill>
                  <a:schemeClr val="bg1"/>
                </a:solidFill>
              </a:defRPr>
            </a:lvl3pPr>
            <a:lvl4pPr marL="1657350" marR="0" indent="-28575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sz="1400">
                <a:solidFill>
                  <a:schemeClr val="bg1"/>
                </a:solidFill>
              </a:defRPr>
            </a:lvl4pPr>
            <a:lvl5pPr marL="2114550" indent="-285750">
              <a:lnSpc>
                <a:spcPct val="100000"/>
              </a:lnSpc>
              <a:buFont typeface="Arial" panose="020B0604020202020204" pitchFamily="34" charset="0"/>
              <a:buChar char="•"/>
              <a:defRPr sz="1200">
                <a:solidFill>
                  <a:schemeClr val="bg1"/>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dirty="0" err="1"/>
              <a:t>Click</a:t>
            </a:r>
            <a:r>
              <a:rPr lang="fi-FI" noProof="0" dirty="0"/>
              <a:t> to </a:t>
            </a:r>
            <a:r>
              <a:rPr lang="fi-FI" noProof="0" dirty="0" err="1"/>
              <a:t>edit</a:t>
            </a:r>
            <a:r>
              <a:rPr lang="fi-FI" noProof="0" dirty="0"/>
              <a:t> Master </a:t>
            </a:r>
            <a:r>
              <a:rPr lang="fi-FI" noProof="0" dirty="0" err="1"/>
              <a:t>text</a:t>
            </a:r>
            <a:r>
              <a:rPr lang="fi-FI" noProof="0" dirty="0"/>
              <a:t> </a:t>
            </a:r>
            <a:r>
              <a:rPr lang="fi-FI" noProof="0" dirty="0" err="1"/>
              <a:t>styles</a:t>
            </a:r>
            <a:endParaRPr lang="fi-FI" noProof="0" dirty="0"/>
          </a:p>
          <a:p>
            <a:pPr lvl="1"/>
            <a:r>
              <a:rPr lang="fi-FI" noProof="0" dirty="0"/>
              <a:t>Second </a:t>
            </a:r>
            <a:r>
              <a:rPr lang="fi-FI" noProof="0" dirty="0" err="1"/>
              <a:t>level</a:t>
            </a:r>
            <a:endParaRPr lang="fi-FI" noProof="0" dirty="0"/>
          </a:p>
          <a:p>
            <a:pPr lvl="2"/>
            <a:r>
              <a:rPr lang="fi-FI" noProof="0" dirty="0"/>
              <a:t>Third </a:t>
            </a:r>
            <a:r>
              <a:rPr lang="fi-FI" noProof="0" dirty="0" err="1"/>
              <a:t>level</a:t>
            </a:r>
            <a:endParaRPr lang="fi-FI" noProof="0" dirty="0"/>
          </a:p>
          <a:p>
            <a:pPr lvl="3"/>
            <a:r>
              <a:rPr lang="fi-FI" noProof="0" dirty="0" err="1"/>
              <a:t>Fourth</a:t>
            </a:r>
            <a:r>
              <a:rPr lang="fi-FI" noProof="0" dirty="0"/>
              <a:t> </a:t>
            </a:r>
            <a:r>
              <a:rPr lang="fi-FI" noProof="0" dirty="0" err="1"/>
              <a:t>level</a:t>
            </a:r>
            <a:endParaRPr lang="fi-FI" noProof="0" dirty="0"/>
          </a:p>
          <a:p>
            <a:pPr lvl="4"/>
            <a:r>
              <a:rPr lang="fi-FI" noProof="0" dirty="0" err="1"/>
              <a:t>Fifth</a:t>
            </a:r>
            <a:r>
              <a:rPr lang="fi-FI" noProof="0" dirty="0"/>
              <a:t> </a:t>
            </a:r>
            <a:r>
              <a:rPr lang="fi-FI" noProof="0" dirty="0" err="1"/>
              <a:t>level</a:t>
            </a:r>
            <a:endParaRPr lang="fi-FI" noProof="0" dirty="0"/>
          </a:p>
        </p:txBody>
      </p:sp>
    </p:spTree>
    <p:extLst>
      <p:ext uri="{BB962C8B-B14F-4D97-AF65-F5344CB8AC3E}">
        <p14:creationId xmlns:p14="http://schemas.microsoft.com/office/powerpoint/2010/main" val="9916290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Otsikko- ja sisältödia sinine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4A660D1-F559-E372-8F7C-133F34E3F46E}"/>
              </a:ext>
              <a:ext uri="{C183D7F6-B498-43B3-948B-1728B52AA6E4}">
                <adec:decorative xmlns:adec="http://schemas.microsoft.com/office/drawing/2017/decorative" val="1"/>
              </a:ext>
            </a:extLst>
          </p:cNvPr>
          <p:cNvPicPr>
            <a:picLocks noChangeAspect="1"/>
          </p:cNvPicPr>
          <p:nvPr userDrawn="1"/>
        </p:nvPicPr>
        <p:blipFill rotWithShape="1">
          <a:blip r:embed="rId2">
            <a:alphaModFix amt="15000"/>
            <a:extLst>
              <a:ext uri="{28A0092B-C50C-407E-A947-70E740481C1C}">
                <a14:useLocalDpi xmlns:a14="http://schemas.microsoft.com/office/drawing/2010/main" val="0"/>
              </a:ext>
            </a:extLst>
          </a:blip>
          <a:srcRect l="51404" b="1086"/>
          <a:stretch/>
        </p:blipFill>
        <p:spPr>
          <a:xfrm>
            <a:off x="0" y="1318099"/>
            <a:ext cx="2721694" cy="5539901"/>
          </a:xfrm>
          <a:prstGeom prst="rect">
            <a:avLst/>
          </a:prstGeom>
        </p:spPr>
      </p:pic>
      <p:pic>
        <p:nvPicPr>
          <p:cNvPr id="3" name="Picture 2">
            <a:extLst>
              <a:ext uri="{FF2B5EF4-FFF2-40B4-BE49-F238E27FC236}">
                <a16:creationId xmlns:a16="http://schemas.microsoft.com/office/drawing/2014/main" id="{7159B049-FDEF-1312-57FC-ABC959522E89}"/>
              </a:ext>
              <a:ext uri="{C183D7F6-B498-43B3-948B-1728B52AA6E4}">
                <adec:decorative xmlns:adec="http://schemas.microsoft.com/office/drawing/2017/decorative" val="1"/>
              </a:ext>
            </a:extLst>
          </p:cNvPr>
          <p:cNvPicPr>
            <a:picLocks noChangeAspect="1"/>
          </p:cNvPicPr>
          <p:nvPr userDrawn="1"/>
        </p:nvPicPr>
        <p:blipFill rotWithShape="1">
          <a:blip r:embed="rId2">
            <a:alphaModFix amt="15000"/>
            <a:extLst>
              <a:ext uri="{28A0092B-C50C-407E-A947-70E740481C1C}">
                <a14:useLocalDpi xmlns:a14="http://schemas.microsoft.com/office/drawing/2010/main" val="0"/>
              </a:ext>
            </a:extLst>
          </a:blip>
          <a:srcRect t="26457" r="66488"/>
          <a:stretch/>
        </p:blipFill>
        <p:spPr>
          <a:xfrm>
            <a:off x="10386447" y="-26281"/>
            <a:ext cx="1805553" cy="3962401"/>
          </a:xfrm>
          <a:prstGeom prst="rect">
            <a:avLst/>
          </a:prstGeom>
        </p:spPr>
      </p:pic>
      <p:sp>
        <p:nvSpPr>
          <p:cNvPr id="4" name="Title 1">
            <a:extLst>
              <a:ext uri="{FF2B5EF4-FFF2-40B4-BE49-F238E27FC236}">
                <a16:creationId xmlns:a16="http://schemas.microsoft.com/office/drawing/2014/main" id="{90807307-8381-9CC0-4830-E6DA524A8B72}"/>
              </a:ext>
            </a:extLst>
          </p:cNvPr>
          <p:cNvSpPr>
            <a:spLocks noGrp="1"/>
          </p:cNvSpPr>
          <p:nvPr>
            <p:ph type="title"/>
          </p:nvPr>
        </p:nvSpPr>
        <p:spPr>
          <a:xfrm>
            <a:off x="561718" y="526775"/>
            <a:ext cx="11035938" cy="818927"/>
          </a:xfrm>
          <a:prstGeom prst="rect">
            <a:avLst/>
          </a:prstGeom>
        </p:spPr>
        <p:txBody>
          <a:bodyPr/>
          <a:lstStyle>
            <a:lvl1pPr>
              <a:defRPr sz="4600" b="1" i="0" baseline="0">
                <a:solidFill>
                  <a:schemeClr val="bg1"/>
                </a:solidFill>
              </a:defRPr>
            </a:lvl1pPr>
          </a:lstStyle>
          <a:p>
            <a:r>
              <a:rPr lang="fi-FI" noProof="0" dirty="0" err="1"/>
              <a:t>Click</a:t>
            </a:r>
            <a:r>
              <a:rPr lang="fi-FI" noProof="0" dirty="0"/>
              <a:t> to </a:t>
            </a:r>
            <a:r>
              <a:rPr lang="fi-FI" noProof="0" dirty="0" err="1"/>
              <a:t>edit</a:t>
            </a:r>
            <a:r>
              <a:rPr lang="fi-FI" noProof="0" dirty="0"/>
              <a:t> Master </a:t>
            </a:r>
            <a:r>
              <a:rPr lang="fi-FI" noProof="0" dirty="0" err="1"/>
              <a:t>title</a:t>
            </a:r>
            <a:r>
              <a:rPr lang="fi-FI" noProof="0" dirty="0"/>
              <a:t> </a:t>
            </a:r>
            <a:r>
              <a:rPr lang="fi-FI" noProof="0" dirty="0" err="1"/>
              <a:t>style</a:t>
            </a:r>
            <a:endParaRPr lang="fi-FI" noProof="0" dirty="0"/>
          </a:p>
        </p:txBody>
      </p:sp>
      <p:sp>
        <p:nvSpPr>
          <p:cNvPr id="5" name="Alaotsikko 2">
            <a:extLst>
              <a:ext uri="{FF2B5EF4-FFF2-40B4-BE49-F238E27FC236}">
                <a16:creationId xmlns:a16="http://schemas.microsoft.com/office/drawing/2014/main" id="{792906D6-013D-62D8-3411-51A053382739}"/>
              </a:ext>
            </a:extLst>
          </p:cNvPr>
          <p:cNvSpPr>
            <a:spLocks noGrp="1"/>
          </p:cNvSpPr>
          <p:nvPr>
            <p:ph type="subTitle" idx="1"/>
          </p:nvPr>
        </p:nvSpPr>
        <p:spPr>
          <a:xfrm>
            <a:off x="561718" y="1358681"/>
            <a:ext cx="11035938" cy="648072"/>
          </a:xfrm>
          <a:prstGeom prst="rect">
            <a:avLst/>
          </a:prstGeom>
        </p:spPr>
        <p:txBody>
          <a:bodyPr>
            <a:normAutofit/>
          </a:bodyPr>
          <a:lstStyle>
            <a:lvl1pPr marL="0" indent="0" algn="l">
              <a:buNone/>
              <a:defRPr sz="2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dirty="0" err="1"/>
              <a:t>Click</a:t>
            </a:r>
            <a:r>
              <a:rPr lang="fi-FI" noProof="0" dirty="0"/>
              <a:t> to </a:t>
            </a:r>
            <a:r>
              <a:rPr lang="fi-FI" noProof="0" dirty="0" err="1"/>
              <a:t>edit</a:t>
            </a:r>
            <a:r>
              <a:rPr lang="fi-FI" noProof="0" dirty="0"/>
              <a:t> Master </a:t>
            </a:r>
            <a:r>
              <a:rPr lang="fi-FI" noProof="0" dirty="0" err="1"/>
              <a:t>subtitle</a:t>
            </a:r>
            <a:r>
              <a:rPr lang="fi-FI" noProof="0" dirty="0"/>
              <a:t> </a:t>
            </a:r>
            <a:r>
              <a:rPr lang="fi-FI" noProof="0" dirty="0" err="1"/>
              <a:t>style</a:t>
            </a:r>
            <a:endParaRPr lang="fi-FI" noProof="0" dirty="0"/>
          </a:p>
        </p:txBody>
      </p:sp>
      <p:sp>
        <p:nvSpPr>
          <p:cNvPr id="6" name="Tekstin paikkamerkki 2">
            <a:extLst>
              <a:ext uri="{FF2B5EF4-FFF2-40B4-BE49-F238E27FC236}">
                <a16:creationId xmlns:a16="http://schemas.microsoft.com/office/drawing/2014/main" id="{13CF9010-4FE2-BC61-1494-35E254163D12}"/>
              </a:ext>
            </a:extLst>
          </p:cNvPr>
          <p:cNvSpPr>
            <a:spLocks noGrp="1"/>
          </p:cNvSpPr>
          <p:nvPr>
            <p:ph type="body" idx="12"/>
          </p:nvPr>
        </p:nvSpPr>
        <p:spPr>
          <a:xfrm>
            <a:off x="558203" y="2112569"/>
            <a:ext cx="11039630" cy="3605324"/>
          </a:xfrm>
          <a:prstGeom prst="rect">
            <a:avLst/>
          </a:prstGeom>
        </p:spPr>
        <p:txBody>
          <a:bodyPr anchor="t">
            <a:normAutofit/>
          </a:bodyPr>
          <a:lstStyle>
            <a:lvl1pPr marL="285750" indent="-285750">
              <a:lnSpc>
                <a:spcPct val="100000"/>
              </a:lnSpc>
              <a:buFont typeface="Arial"/>
              <a:buChar char="•"/>
              <a:defRPr sz="2000">
                <a:solidFill>
                  <a:schemeClr val="bg1"/>
                </a:solidFill>
              </a:defRPr>
            </a:lvl1pPr>
            <a:lvl2pPr marL="742950" indent="-285750">
              <a:lnSpc>
                <a:spcPct val="100000"/>
              </a:lnSpc>
              <a:buFont typeface="Arial" panose="020B0604020202020204" pitchFamily="34" charset="0"/>
              <a:buChar char="•"/>
              <a:defRPr sz="1800">
                <a:solidFill>
                  <a:schemeClr val="bg1"/>
                </a:solidFill>
              </a:defRPr>
            </a:lvl2pPr>
            <a:lvl3pPr marL="1200150" indent="-285750">
              <a:lnSpc>
                <a:spcPct val="100000"/>
              </a:lnSpc>
              <a:buFont typeface="Arial" panose="020B0604020202020204" pitchFamily="34" charset="0"/>
              <a:buChar char="•"/>
              <a:defRPr sz="1600">
                <a:solidFill>
                  <a:schemeClr val="bg1"/>
                </a:solidFill>
              </a:defRPr>
            </a:lvl3pPr>
            <a:lvl4pPr marL="1657350" marR="0" indent="-28575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sz="1400">
                <a:solidFill>
                  <a:schemeClr val="bg1"/>
                </a:solidFill>
              </a:defRPr>
            </a:lvl4pPr>
            <a:lvl5pPr marL="2114550" indent="-285750">
              <a:lnSpc>
                <a:spcPct val="100000"/>
              </a:lnSpc>
              <a:buFont typeface="Arial" panose="020B0604020202020204" pitchFamily="34" charset="0"/>
              <a:buChar char="•"/>
              <a:defRPr sz="1200">
                <a:solidFill>
                  <a:schemeClr val="bg1"/>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dirty="0" err="1"/>
              <a:t>Click</a:t>
            </a:r>
            <a:r>
              <a:rPr lang="fi-FI" noProof="0" dirty="0"/>
              <a:t> to </a:t>
            </a:r>
            <a:r>
              <a:rPr lang="fi-FI" noProof="0" dirty="0" err="1"/>
              <a:t>edit</a:t>
            </a:r>
            <a:r>
              <a:rPr lang="fi-FI" noProof="0" dirty="0"/>
              <a:t> Master </a:t>
            </a:r>
            <a:r>
              <a:rPr lang="fi-FI" noProof="0" dirty="0" err="1"/>
              <a:t>text</a:t>
            </a:r>
            <a:r>
              <a:rPr lang="fi-FI" noProof="0" dirty="0"/>
              <a:t> </a:t>
            </a:r>
            <a:r>
              <a:rPr lang="fi-FI" noProof="0" dirty="0" err="1"/>
              <a:t>styles</a:t>
            </a:r>
            <a:endParaRPr lang="fi-FI" noProof="0" dirty="0"/>
          </a:p>
          <a:p>
            <a:pPr lvl="1"/>
            <a:r>
              <a:rPr lang="fi-FI" noProof="0" dirty="0"/>
              <a:t>Second </a:t>
            </a:r>
            <a:r>
              <a:rPr lang="fi-FI" noProof="0" dirty="0" err="1"/>
              <a:t>level</a:t>
            </a:r>
            <a:endParaRPr lang="fi-FI" noProof="0" dirty="0"/>
          </a:p>
          <a:p>
            <a:pPr lvl="2"/>
            <a:r>
              <a:rPr lang="fi-FI" noProof="0" dirty="0"/>
              <a:t>Third </a:t>
            </a:r>
            <a:r>
              <a:rPr lang="fi-FI" noProof="0" dirty="0" err="1"/>
              <a:t>level</a:t>
            </a:r>
            <a:endParaRPr lang="fi-FI" noProof="0" dirty="0"/>
          </a:p>
          <a:p>
            <a:pPr lvl="3"/>
            <a:r>
              <a:rPr lang="fi-FI" noProof="0" dirty="0" err="1"/>
              <a:t>Fourth</a:t>
            </a:r>
            <a:r>
              <a:rPr lang="fi-FI" noProof="0" dirty="0"/>
              <a:t> </a:t>
            </a:r>
            <a:r>
              <a:rPr lang="fi-FI" noProof="0" dirty="0" err="1"/>
              <a:t>level</a:t>
            </a:r>
            <a:endParaRPr lang="fi-FI" noProof="0" dirty="0"/>
          </a:p>
          <a:p>
            <a:pPr lvl="4"/>
            <a:r>
              <a:rPr lang="fi-FI" noProof="0" dirty="0" err="1"/>
              <a:t>Fifth</a:t>
            </a:r>
            <a:r>
              <a:rPr lang="fi-FI" noProof="0" dirty="0"/>
              <a:t> </a:t>
            </a:r>
            <a:r>
              <a:rPr lang="fi-FI" noProof="0" dirty="0" err="1"/>
              <a:t>level</a:t>
            </a:r>
            <a:endParaRPr lang="fi-FI" noProof="0" dirty="0"/>
          </a:p>
        </p:txBody>
      </p:sp>
      <p:sp>
        <p:nvSpPr>
          <p:cNvPr id="12" name="Päivämäärän paikkamerkki 3">
            <a:extLst>
              <a:ext uri="{FF2B5EF4-FFF2-40B4-BE49-F238E27FC236}">
                <a16:creationId xmlns:a16="http://schemas.microsoft.com/office/drawing/2014/main" id="{4ABF1269-3C5B-628D-23EC-D4BE9C9BC5C5}"/>
              </a:ext>
            </a:extLst>
          </p:cNvPr>
          <p:cNvSpPr>
            <a:spLocks noGrp="1"/>
          </p:cNvSpPr>
          <p:nvPr>
            <p:ph type="dt" sz="half" idx="2"/>
          </p:nvPr>
        </p:nvSpPr>
        <p:spPr>
          <a:xfrm>
            <a:off x="568650" y="6237312"/>
            <a:ext cx="1453952"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noProof="0"/>
          </a:p>
        </p:txBody>
      </p:sp>
      <p:sp>
        <p:nvSpPr>
          <p:cNvPr id="13" name="Alatunnisteen paikkamerkki 4">
            <a:extLst>
              <a:ext uri="{FF2B5EF4-FFF2-40B4-BE49-F238E27FC236}">
                <a16:creationId xmlns:a16="http://schemas.microsoft.com/office/drawing/2014/main" id="{49FE8176-8FA0-F1D1-06BA-96F120FEE75D}"/>
              </a:ext>
            </a:extLst>
          </p:cNvPr>
          <p:cNvSpPr>
            <a:spLocks noGrp="1"/>
          </p:cNvSpPr>
          <p:nvPr>
            <p:ph type="ftr" sz="quarter" idx="3"/>
          </p:nvPr>
        </p:nvSpPr>
        <p:spPr>
          <a:xfrm>
            <a:off x="2094610" y="6237312"/>
            <a:ext cx="5570240"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noProof="0"/>
          </a:p>
        </p:txBody>
      </p:sp>
    </p:spTree>
    <p:extLst>
      <p:ext uri="{BB962C8B-B14F-4D97-AF65-F5344CB8AC3E}">
        <p14:creationId xmlns:p14="http://schemas.microsoft.com/office/powerpoint/2010/main" val="22060176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Lopetusdia sininen">
    <p:spTree>
      <p:nvGrpSpPr>
        <p:cNvPr id="1" name=""/>
        <p:cNvGrpSpPr/>
        <p:nvPr/>
      </p:nvGrpSpPr>
      <p:grpSpPr>
        <a:xfrm>
          <a:off x="0" y="0"/>
          <a:ext cx="0" cy="0"/>
          <a:chOff x="0" y="0"/>
          <a:chExt cx="0" cy="0"/>
        </a:xfrm>
      </p:grpSpPr>
      <p:pic>
        <p:nvPicPr>
          <p:cNvPr id="5" name="Picture 4" descr="Jyväskylän ammattikorkeakoulu, JAMK University of Applied Sciences logo">
            <a:extLst>
              <a:ext uri="{FF2B5EF4-FFF2-40B4-BE49-F238E27FC236}">
                <a16:creationId xmlns:a16="http://schemas.microsoft.com/office/drawing/2014/main" id="{1DB01C81-6570-3E45-83E2-290FDFDD2B0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5150" y="5438774"/>
            <a:ext cx="4554013" cy="577722"/>
          </a:xfrm>
          <a:prstGeom prst="rect">
            <a:avLst/>
          </a:prstGeom>
        </p:spPr>
      </p:pic>
    </p:spTree>
    <p:extLst>
      <p:ext uri="{BB962C8B-B14F-4D97-AF65-F5344CB8AC3E}">
        <p14:creationId xmlns:p14="http://schemas.microsoft.com/office/powerpoint/2010/main" val="14638265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Lopetusdia hankkeelle">
    <p:bg>
      <p:bgPr>
        <a:solidFill>
          <a:schemeClr val="bg1"/>
        </a:solidFill>
        <a:effectLst/>
      </p:bgPr>
    </p:bg>
    <p:spTree>
      <p:nvGrpSpPr>
        <p:cNvPr id="1" name=""/>
        <p:cNvGrpSpPr/>
        <p:nvPr/>
      </p:nvGrpSpPr>
      <p:grpSpPr>
        <a:xfrm>
          <a:off x="0" y="0"/>
          <a:ext cx="0" cy="0"/>
          <a:chOff x="0" y="0"/>
          <a:chExt cx="0" cy="0"/>
        </a:xfrm>
      </p:grpSpPr>
      <p:sp>
        <p:nvSpPr>
          <p:cNvPr id="3" name="Suorakulmio 9">
            <a:extLst>
              <a:ext uri="{FF2B5EF4-FFF2-40B4-BE49-F238E27FC236}">
                <a16:creationId xmlns:a16="http://schemas.microsoft.com/office/drawing/2014/main" id="{67B2CF02-4D71-0347-9CDA-0D0EB67939F3}"/>
              </a:ext>
              <a:ext uri="{C183D7F6-B498-43B3-948B-1728B52AA6E4}">
                <adec:decorative xmlns:adec="http://schemas.microsoft.com/office/drawing/2017/decorative" val="1"/>
              </a:ext>
            </a:extLst>
          </p:cNvPr>
          <p:cNvSpPr/>
          <p:nvPr userDrawn="1"/>
        </p:nvSpPr>
        <p:spPr>
          <a:xfrm>
            <a:off x="0" y="0"/>
            <a:ext cx="12192000" cy="58287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pic>
        <p:nvPicPr>
          <p:cNvPr id="10" name="Picture 9" descr="JAMK logo">
            <a:extLst>
              <a:ext uri="{FF2B5EF4-FFF2-40B4-BE49-F238E27FC236}">
                <a16:creationId xmlns:a16="http://schemas.microsoft.com/office/drawing/2014/main" id="{ABC2EAC3-193A-2F28-769C-2CCD561D6B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55300" y="6016131"/>
            <a:ext cx="1273047" cy="636524"/>
          </a:xfrm>
          <a:prstGeom prst="rect">
            <a:avLst/>
          </a:prstGeom>
        </p:spPr>
      </p:pic>
      <p:sp>
        <p:nvSpPr>
          <p:cNvPr id="11" name="Title 1">
            <a:extLst>
              <a:ext uri="{FF2B5EF4-FFF2-40B4-BE49-F238E27FC236}">
                <a16:creationId xmlns:a16="http://schemas.microsoft.com/office/drawing/2014/main" id="{B5CA25F0-51F6-ECAA-3007-46CF474A8571}"/>
              </a:ext>
            </a:extLst>
          </p:cNvPr>
          <p:cNvSpPr>
            <a:spLocks noGrp="1"/>
          </p:cNvSpPr>
          <p:nvPr>
            <p:ph type="title"/>
          </p:nvPr>
        </p:nvSpPr>
        <p:spPr>
          <a:xfrm>
            <a:off x="1210574" y="800627"/>
            <a:ext cx="9520686" cy="1325563"/>
          </a:xfrm>
          <a:prstGeom prst="rect">
            <a:avLst/>
          </a:prstGeom>
        </p:spPr>
        <p:txBody>
          <a:bodyPr/>
          <a:lstStyle>
            <a:lvl1pPr algn="ctr">
              <a:defRPr sz="6400" b="1" i="0" baseline="0">
                <a:solidFill>
                  <a:schemeClr val="bg1"/>
                </a:solidFill>
              </a:defRPr>
            </a:lvl1pPr>
          </a:lstStyle>
          <a:p>
            <a:r>
              <a:rPr lang="fi-FI" noProof="0" dirty="0" err="1"/>
              <a:t>Click</a:t>
            </a:r>
            <a:r>
              <a:rPr lang="fi-FI" noProof="0" dirty="0"/>
              <a:t> to </a:t>
            </a:r>
            <a:r>
              <a:rPr lang="fi-FI" noProof="0" dirty="0" err="1"/>
              <a:t>edit</a:t>
            </a:r>
            <a:r>
              <a:rPr lang="fi-FI" noProof="0" dirty="0"/>
              <a:t> Master </a:t>
            </a:r>
            <a:r>
              <a:rPr lang="fi-FI" noProof="0" dirty="0" err="1"/>
              <a:t>title</a:t>
            </a:r>
            <a:r>
              <a:rPr lang="fi-FI" noProof="0" dirty="0"/>
              <a:t> </a:t>
            </a:r>
            <a:r>
              <a:rPr lang="fi-FI" noProof="0" dirty="0" err="1"/>
              <a:t>style</a:t>
            </a:r>
            <a:endParaRPr lang="fi-FI" noProof="0" dirty="0"/>
          </a:p>
        </p:txBody>
      </p:sp>
      <p:sp>
        <p:nvSpPr>
          <p:cNvPr id="12" name="Alaotsikko 2">
            <a:extLst>
              <a:ext uri="{FF2B5EF4-FFF2-40B4-BE49-F238E27FC236}">
                <a16:creationId xmlns:a16="http://schemas.microsoft.com/office/drawing/2014/main" id="{2028EADF-DE85-8369-C330-FF329DCB1804}"/>
              </a:ext>
            </a:extLst>
          </p:cNvPr>
          <p:cNvSpPr>
            <a:spLocks noGrp="1"/>
          </p:cNvSpPr>
          <p:nvPr>
            <p:ph type="subTitle" idx="1"/>
          </p:nvPr>
        </p:nvSpPr>
        <p:spPr>
          <a:xfrm>
            <a:off x="1210574" y="3145799"/>
            <a:ext cx="9520686" cy="648072"/>
          </a:xfrm>
          <a:prstGeom prst="rect">
            <a:avLst/>
          </a:prstGeom>
        </p:spPr>
        <p:txBody>
          <a:bodyPr>
            <a:normAutofit/>
          </a:bodyPr>
          <a:lstStyle>
            <a:lvl1pPr marL="0" indent="0" algn="ctr">
              <a:buNone/>
              <a:defRPr sz="2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a:t>Click to edit Master subtitle style</a:t>
            </a:r>
          </a:p>
        </p:txBody>
      </p:sp>
      <p:sp>
        <p:nvSpPr>
          <p:cNvPr id="13" name="Tekstin paikkamerkki 2">
            <a:extLst>
              <a:ext uri="{FF2B5EF4-FFF2-40B4-BE49-F238E27FC236}">
                <a16:creationId xmlns:a16="http://schemas.microsoft.com/office/drawing/2014/main" id="{001133B0-D3E0-DF3A-F117-CAE5C21BD92B}"/>
              </a:ext>
            </a:extLst>
          </p:cNvPr>
          <p:cNvSpPr>
            <a:spLocks noGrp="1"/>
          </p:cNvSpPr>
          <p:nvPr>
            <p:ph type="body" idx="10"/>
          </p:nvPr>
        </p:nvSpPr>
        <p:spPr>
          <a:xfrm>
            <a:off x="1210574" y="4299491"/>
            <a:ext cx="9520686" cy="854580"/>
          </a:xfrm>
          <a:prstGeom prst="rect">
            <a:avLst/>
          </a:prstGeom>
        </p:spPr>
        <p:txBody>
          <a:bodyPr anchor="t">
            <a:normAutofit/>
          </a:bodyPr>
          <a:lstStyle>
            <a:lvl1pPr marL="0" indent="0" algn="ctr">
              <a:buFont typeface="Arial"/>
              <a:buNone/>
              <a:defRPr sz="1800">
                <a:solidFill>
                  <a:schemeClr val="bg1"/>
                </a:solidFill>
              </a:defRPr>
            </a:lvl1pPr>
            <a:lvl2pPr marL="457200" indent="0" algn="ctr">
              <a:buFont typeface="Arial" panose="020B0604020202020204" pitchFamily="34" charset="0"/>
              <a:buNone/>
              <a:defRPr sz="1600">
                <a:solidFill>
                  <a:schemeClr val="bg1"/>
                </a:solidFill>
              </a:defRPr>
            </a:lvl2pPr>
            <a:lvl3pPr marL="914400" indent="0" algn="ctr">
              <a:buFont typeface="Arial" panose="020B0604020202020204" pitchFamily="34" charset="0"/>
              <a:buNone/>
              <a:defRPr sz="1400">
                <a:solidFill>
                  <a:schemeClr val="bg1"/>
                </a:solidFill>
              </a:defRPr>
            </a:lvl3pPr>
            <a:lvl4pPr marL="1371600" marR="0"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sz="1400">
                <a:solidFill>
                  <a:schemeClr val="bg1"/>
                </a:solidFill>
              </a:defRPr>
            </a:lvl4pPr>
            <a:lvl5pPr marL="1828800" indent="0" algn="ctr">
              <a:buFont typeface="Arial" panose="020B0604020202020204" pitchFamily="34" charset="0"/>
              <a:buNone/>
              <a:defRPr sz="1400">
                <a:solidFill>
                  <a:schemeClr val="bg1"/>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a:t>Click to edit Master text styles</a:t>
            </a:r>
          </a:p>
        </p:txBody>
      </p:sp>
    </p:spTree>
    <p:extLst>
      <p:ext uri="{BB962C8B-B14F-4D97-AF65-F5344CB8AC3E}">
        <p14:creationId xmlns:p14="http://schemas.microsoft.com/office/powerpoint/2010/main" val="20959182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Nostot sininen-pinkki">
    <p:bg>
      <p:bgPr>
        <a:gradFill flip="none" rotWithShape="1">
          <a:gsLst>
            <a:gs pos="0">
              <a:schemeClr val="tx1"/>
            </a:gs>
            <a:gs pos="40000">
              <a:schemeClr val="tx1"/>
            </a:gs>
            <a:gs pos="99000">
              <a:schemeClr val="accent1"/>
            </a:gs>
          </a:gsLst>
          <a:lin ang="2700000" scaled="1"/>
          <a:tileRect/>
        </a:gradFill>
        <a:effectLst/>
      </p:bgPr>
    </p:bg>
    <p:spTree>
      <p:nvGrpSpPr>
        <p:cNvPr id="1" name=""/>
        <p:cNvGrpSpPr/>
        <p:nvPr/>
      </p:nvGrpSpPr>
      <p:grpSpPr>
        <a:xfrm>
          <a:off x="0" y="0"/>
          <a:ext cx="0" cy="0"/>
          <a:chOff x="0" y="0"/>
          <a:chExt cx="0" cy="0"/>
        </a:xfrm>
      </p:grpSpPr>
      <p:sp>
        <p:nvSpPr>
          <p:cNvPr id="7" name="Footer Placeholder 2">
            <a:extLst>
              <a:ext uri="{FF2B5EF4-FFF2-40B4-BE49-F238E27FC236}">
                <a16:creationId xmlns:a16="http://schemas.microsoft.com/office/drawing/2014/main" id="{1F58D3D5-EAAF-AB43-B282-D425569984ED}"/>
              </a:ext>
            </a:extLst>
          </p:cNvPr>
          <p:cNvSpPr>
            <a:spLocks noGrp="1"/>
          </p:cNvSpPr>
          <p:nvPr>
            <p:ph type="ftr" sz="quarter" idx="10"/>
          </p:nvPr>
        </p:nvSpPr>
        <p:spPr>
          <a:xfrm>
            <a:off x="1844377" y="6237312"/>
            <a:ext cx="5570240" cy="404664"/>
          </a:xfrm>
          <a:prstGeom prst="rect">
            <a:avLst/>
          </a:prstGeom>
        </p:spPr>
        <p:txBody>
          <a:bodyPr/>
          <a:lstStyle/>
          <a:p>
            <a:endParaRPr lang="fi-FI" noProof="0"/>
          </a:p>
        </p:txBody>
      </p:sp>
      <p:sp>
        <p:nvSpPr>
          <p:cNvPr id="9" name="Date Placeholder 3">
            <a:extLst>
              <a:ext uri="{FF2B5EF4-FFF2-40B4-BE49-F238E27FC236}">
                <a16:creationId xmlns:a16="http://schemas.microsoft.com/office/drawing/2014/main" id="{CBFC07DC-2A24-7249-B60B-CBB89D6CF2D6}"/>
              </a:ext>
            </a:extLst>
          </p:cNvPr>
          <p:cNvSpPr>
            <a:spLocks noGrp="1"/>
          </p:cNvSpPr>
          <p:nvPr>
            <p:ph type="dt" sz="half" idx="11"/>
          </p:nvPr>
        </p:nvSpPr>
        <p:spPr>
          <a:xfrm>
            <a:off x="318417" y="6237312"/>
            <a:ext cx="1453952" cy="404664"/>
          </a:xfrm>
          <a:prstGeom prst="rect">
            <a:avLst/>
          </a:prstGeom>
        </p:spPr>
        <p:txBody>
          <a:bodyPr/>
          <a:lstStyle/>
          <a:p>
            <a:endParaRPr lang="fi-FI" noProof="0"/>
          </a:p>
        </p:txBody>
      </p:sp>
      <p:sp>
        <p:nvSpPr>
          <p:cNvPr id="10" name="Text Placeholder 5">
            <a:extLst>
              <a:ext uri="{FF2B5EF4-FFF2-40B4-BE49-F238E27FC236}">
                <a16:creationId xmlns:a16="http://schemas.microsoft.com/office/drawing/2014/main" id="{B2C84073-77F9-1247-AFFF-023A69EE48E6}"/>
              </a:ext>
            </a:extLst>
          </p:cNvPr>
          <p:cNvSpPr>
            <a:spLocks noGrp="1"/>
          </p:cNvSpPr>
          <p:nvPr>
            <p:ph type="body" sz="quarter" idx="12"/>
          </p:nvPr>
        </p:nvSpPr>
        <p:spPr>
          <a:xfrm>
            <a:off x="515804" y="2336309"/>
            <a:ext cx="2109117" cy="914400"/>
          </a:xfrm>
          <a:prstGeom prst="rect">
            <a:avLst/>
          </a:prstGeom>
        </p:spPr>
        <p:txBody>
          <a:bodyPr/>
          <a:lstStyle>
            <a:lvl1pPr marL="0" indent="0">
              <a:lnSpc>
                <a:spcPct val="100000"/>
              </a:lnSpc>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noProof="0" dirty="0" err="1"/>
              <a:t>Click</a:t>
            </a:r>
            <a:r>
              <a:rPr lang="fi-FI" noProof="0" dirty="0"/>
              <a:t> to </a:t>
            </a:r>
            <a:r>
              <a:rPr lang="fi-FI" noProof="0" dirty="0" err="1"/>
              <a:t>edit</a:t>
            </a:r>
            <a:r>
              <a:rPr lang="fi-FI" noProof="0" dirty="0"/>
              <a:t> Master </a:t>
            </a:r>
            <a:r>
              <a:rPr lang="fi-FI" noProof="0" dirty="0" err="1"/>
              <a:t>text</a:t>
            </a:r>
            <a:r>
              <a:rPr lang="fi-FI" noProof="0" dirty="0"/>
              <a:t> </a:t>
            </a:r>
            <a:r>
              <a:rPr lang="fi-FI" noProof="0" dirty="0" err="1"/>
              <a:t>styles</a:t>
            </a:r>
            <a:endParaRPr lang="fi-FI" noProof="0" dirty="0"/>
          </a:p>
        </p:txBody>
      </p:sp>
      <p:sp>
        <p:nvSpPr>
          <p:cNvPr id="11" name="Otsikko 1">
            <a:extLst>
              <a:ext uri="{FF2B5EF4-FFF2-40B4-BE49-F238E27FC236}">
                <a16:creationId xmlns:a16="http://schemas.microsoft.com/office/drawing/2014/main" id="{1EF2126C-6409-904D-8F3B-69970BAB9697}"/>
              </a:ext>
            </a:extLst>
          </p:cNvPr>
          <p:cNvSpPr>
            <a:spLocks noGrp="1"/>
          </p:cNvSpPr>
          <p:nvPr>
            <p:ph type="ctrTitle" hasCustomPrompt="1"/>
          </p:nvPr>
        </p:nvSpPr>
        <p:spPr>
          <a:xfrm>
            <a:off x="515804" y="440730"/>
            <a:ext cx="11161846" cy="864096"/>
          </a:xfrm>
          <a:prstGeom prst="rect">
            <a:avLst/>
          </a:prstGeom>
        </p:spPr>
        <p:txBody>
          <a:bodyPr>
            <a:normAutofit/>
          </a:bodyPr>
          <a:lstStyle>
            <a:lvl1pPr>
              <a:defRPr sz="4600" b="1">
                <a:solidFill>
                  <a:schemeClr val="bg1"/>
                </a:solidFill>
                <a:latin typeface="+mn-lt"/>
              </a:defRPr>
            </a:lvl1pPr>
          </a:lstStyle>
          <a:p>
            <a:r>
              <a:rPr lang="fi-FI" noProof="0" dirty="0"/>
              <a:t>Muokkaa perustyylejä naps.</a:t>
            </a:r>
          </a:p>
        </p:txBody>
      </p:sp>
      <p:sp>
        <p:nvSpPr>
          <p:cNvPr id="12" name="Text Placeholder 5">
            <a:extLst>
              <a:ext uri="{FF2B5EF4-FFF2-40B4-BE49-F238E27FC236}">
                <a16:creationId xmlns:a16="http://schemas.microsoft.com/office/drawing/2014/main" id="{B7DA2D89-E2F5-4649-83F5-A52D56DB1153}"/>
              </a:ext>
            </a:extLst>
          </p:cNvPr>
          <p:cNvSpPr>
            <a:spLocks noGrp="1"/>
          </p:cNvSpPr>
          <p:nvPr>
            <p:ph type="body" sz="quarter" idx="13"/>
          </p:nvPr>
        </p:nvSpPr>
        <p:spPr>
          <a:xfrm>
            <a:off x="3532281" y="2326540"/>
            <a:ext cx="2109117" cy="914400"/>
          </a:xfrm>
          <a:prstGeom prst="rect">
            <a:avLst/>
          </a:prstGeom>
        </p:spPr>
        <p:txBody>
          <a:bodyPr/>
          <a:lstStyle>
            <a:lvl1pPr marL="0" indent="0">
              <a:lnSpc>
                <a:spcPct val="100000"/>
              </a:lnSpc>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noProof="0" dirty="0" err="1"/>
              <a:t>Click</a:t>
            </a:r>
            <a:r>
              <a:rPr lang="fi-FI" noProof="0" dirty="0"/>
              <a:t> to </a:t>
            </a:r>
            <a:r>
              <a:rPr lang="fi-FI" noProof="0" dirty="0" err="1"/>
              <a:t>edit</a:t>
            </a:r>
            <a:r>
              <a:rPr lang="fi-FI" noProof="0" dirty="0"/>
              <a:t> Master </a:t>
            </a:r>
            <a:r>
              <a:rPr lang="fi-FI" noProof="0" dirty="0" err="1"/>
              <a:t>text</a:t>
            </a:r>
            <a:r>
              <a:rPr lang="fi-FI" noProof="0" dirty="0"/>
              <a:t> </a:t>
            </a:r>
            <a:r>
              <a:rPr lang="fi-FI" noProof="0" dirty="0" err="1"/>
              <a:t>styles</a:t>
            </a:r>
            <a:endParaRPr lang="fi-FI" noProof="0" dirty="0"/>
          </a:p>
        </p:txBody>
      </p:sp>
      <p:sp>
        <p:nvSpPr>
          <p:cNvPr id="13" name="Text Placeholder 5">
            <a:extLst>
              <a:ext uri="{FF2B5EF4-FFF2-40B4-BE49-F238E27FC236}">
                <a16:creationId xmlns:a16="http://schemas.microsoft.com/office/drawing/2014/main" id="{F86BF428-635D-9A4D-A0F4-2862C38FC34D}"/>
              </a:ext>
            </a:extLst>
          </p:cNvPr>
          <p:cNvSpPr>
            <a:spLocks noGrp="1"/>
          </p:cNvSpPr>
          <p:nvPr>
            <p:ph type="body" sz="quarter" idx="14"/>
          </p:nvPr>
        </p:nvSpPr>
        <p:spPr>
          <a:xfrm>
            <a:off x="6539233" y="2336309"/>
            <a:ext cx="2109117" cy="914400"/>
          </a:xfrm>
          <a:prstGeom prst="rect">
            <a:avLst/>
          </a:prstGeom>
        </p:spPr>
        <p:txBody>
          <a:bodyPr/>
          <a:lstStyle>
            <a:lvl1pPr marL="0" indent="0">
              <a:lnSpc>
                <a:spcPct val="100000"/>
              </a:lnSpc>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noProof="0"/>
              <a:t>Click to edit Master text styles</a:t>
            </a:r>
          </a:p>
        </p:txBody>
      </p:sp>
      <p:sp>
        <p:nvSpPr>
          <p:cNvPr id="14" name="Text Placeholder 5">
            <a:extLst>
              <a:ext uri="{FF2B5EF4-FFF2-40B4-BE49-F238E27FC236}">
                <a16:creationId xmlns:a16="http://schemas.microsoft.com/office/drawing/2014/main" id="{E9AA5AEB-E156-B74E-A5FD-CA2A5378E0E0}"/>
              </a:ext>
            </a:extLst>
          </p:cNvPr>
          <p:cNvSpPr>
            <a:spLocks noGrp="1"/>
          </p:cNvSpPr>
          <p:nvPr>
            <p:ph type="body" sz="quarter" idx="15"/>
          </p:nvPr>
        </p:nvSpPr>
        <p:spPr>
          <a:xfrm>
            <a:off x="515804" y="4193026"/>
            <a:ext cx="2109117" cy="914400"/>
          </a:xfrm>
          <a:prstGeom prst="rect">
            <a:avLst/>
          </a:prstGeom>
        </p:spPr>
        <p:txBody>
          <a:bodyPr/>
          <a:lstStyle>
            <a:lvl1pPr marL="0" indent="0">
              <a:lnSpc>
                <a:spcPct val="100000"/>
              </a:lnSpc>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noProof="0"/>
              <a:t>Click to edit Master text styles</a:t>
            </a:r>
          </a:p>
        </p:txBody>
      </p:sp>
      <p:sp>
        <p:nvSpPr>
          <p:cNvPr id="15" name="Text Placeholder 5">
            <a:extLst>
              <a:ext uri="{FF2B5EF4-FFF2-40B4-BE49-F238E27FC236}">
                <a16:creationId xmlns:a16="http://schemas.microsoft.com/office/drawing/2014/main" id="{D5A4DF87-07BE-1041-912C-2137CA33FAB7}"/>
              </a:ext>
            </a:extLst>
          </p:cNvPr>
          <p:cNvSpPr>
            <a:spLocks noGrp="1"/>
          </p:cNvSpPr>
          <p:nvPr>
            <p:ph type="body" sz="quarter" idx="16"/>
          </p:nvPr>
        </p:nvSpPr>
        <p:spPr>
          <a:xfrm>
            <a:off x="3532281" y="4218456"/>
            <a:ext cx="2109117" cy="914400"/>
          </a:xfrm>
          <a:prstGeom prst="rect">
            <a:avLst/>
          </a:prstGeom>
        </p:spPr>
        <p:txBody>
          <a:bodyPr/>
          <a:lstStyle>
            <a:lvl1pPr marL="0" indent="0">
              <a:lnSpc>
                <a:spcPct val="100000"/>
              </a:lnSpc>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noProof="0"/>
              <a:t>Click to edit Master text styles</a:t>
            </a:r>
          </a:p>
        </p:txBody>
      </p:sp>
      <p:sp>
        <p:nvSpPr>
          <p:cNvPr id="16" name="Text Placeholder 5">
            <a:extLst>
              <a:ext uri="{FF2B5EF4-FFF2-40B4-BE49-F238E27FC236}">
                <a16:creationId xmlns:a16="http://schemas.microsoft.com/office/drawing/2014/main" id="{112151F9-1AB9-A240-AFE1-17704B5C3D39}"/>
              </a:ext>
            </a:extLst>
          </p:cNvPr>
          <p:cNvSpPr>
            <a:spLocks noGrp="1"/>
          </p:cNvSpPr>
          <p:nvPr>
            <p:ph type="body" sz="quarter" idx="17"/>
          </p:nvPr>
        </p:nvSpPr>
        <p:spPr>
          <a:xfrm>
            <a:off x="6539233" y="4220725"/>
            <a:ext cx="2109117" cy="914400"/>
          </a:xfrm>
          <a:prstGeom prst="rect">
            <a:avLst/>
          </a:prstGeom>
        </p:spPr>
        <p:txBody>
          <a:bodyPr/>
          <a:lstStyle>
            <a:lvl1pPr marL="0" indent="0">
              <a:lnSpc>
                <a:spcPct val="100000"/>
              </a:lnSpc>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noProof="0"/>
              <a:t>Click to edit Master text styles</a:t>
            </a:r>
          </a:p>
        </p:txBody>
      </p:sp>
      <p:sp>
        <p:nvSpPr>
          <p:cNvPr id="17" name="Text Placeholder 5">
            <a:extLst>
              <a:ext uri="{FF2B5EF4-FFF2-40B4-BE49-F238E27FC236}">
                <a16:creationId xmlns:a16="http://schemas.microsoft.com/office/drawing/2014/main" id="{4DE7A9DA-5C94-4843-B36D-9C557ED84BBA}"/>
              </a:ext>
            </a:extLst>
          </p:cNvPr>
          <p:cNvSpPr>
            <a:spLocks noGrp="1"/>
          </p:cNvSpPr>
          <p:nvPr>
            <p:ph type="body" sz="quarter" idx="18"/>
          </p:nvPr>
        </p:nvSpPr>
        <p:spPr>
          <a:xfrm>
            <a:off x="9543008" y="2349562"/>
            <a:ext cx="2109117" cy="914400"/>
          </a:xfrm>
          <a:prstGeom prst="rect">
            <a:avLst/>
          </a:prstGeom>
        </p:spPr>
        <p:txBody>
          <a:bodyPr/>
          <a:lstStyle>
            <a:lvl1pPr marL="0" indent="0">
              <a:lnSpc>
                <a:spcPct val="100000"/>
              </a:lnSpc>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noProof="0"/>
              <a:t>Click to edit Master text styles</a:t>
            </a:r>
          </a:p>
        </p:txBody>
      </p:sp>
      <p:sp>
        <p:nvSpPr>
          <p:cNvPr id="18" name="Text Placeholder 5">
            <a:extLst>
              <a:ext uri="{FF2B5EF4-FFF2-40B4-BE49-F238E27FC236}">
                <a16:creationId xmlns:a16="http://schemas.microsoft.com/office/drawing/2014/main" id="{D75351F5-99F3-4848-8621-B43A6929A160}"/>
              </a:ext>
            </a:extLst>
          </p:cNvPr>
          <p:cNvSpPr>
            <a:spLocks noGrp="1"/>
          </p:cNvSpPr>
          <p:nvPr>
            <p:ph type="body" sz="quarter" idx="19"/>
          </p:nvPr>
        </p:nvSpPr>
        <p:spPr>
          <a:xfrm>
            <a:off x="9543008" y="4146157"/>
            <a:ext cx="2109117" cy="914400"/>
          </a:xfrm>
          <a:prstGeom prst="rect">
            <a:avLst/>
          </a:prstGeom>
        </p:spPr>
        <p:txBody>
          <a:bodyPr/>
          <a:lstStyle>
            <a:lvl1pPr marL="0" indent="0">
              <a:lnSpc>
                <a:spcPct val="100000"/>
              </a:lnSpc>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noProof="0" dirty="0" err="1"/>
              <a:t>Click</a:t>
            </a:r>
            <a:r>
              <a:rPr lang="fi-FI" noProof="0" dirty="0"/>
              <a:t> to </a:t>
            </a:r>
            <a:r>
              <a:rPr lang="fi-FI" noProof="0" dirty="0" err="1"/>
              <a:t>edit</a:t>
            </a:r>
            <a:r>
              <a:rPr lang="fi-FI" noProof="0" dirty="0"/>
              <a:t> Master </a:t>
            </a:r>
            <a:r>
              <a:rPr lang="fi-FI" noProof="0" dirty="0" err="1"/>
              <a:t>text</a:t>
            </a:r>
            <a:r>
              <a:rPr lang="fi-FI" noProof="0" dirty="0"/>
              <a:t> </a:t>
            </a:r>
            <a:r>
              <a:rPr lang="fi-FI" noProof="0" dirty="0" err="1"/>
              <a:t>styles</a:t>
            </a:r>
            <a:endParaRPr lang="fi-FI" noProof="0" dirty="0"/>
          </a:p>
        </p:txBody>
      </p:sp>
      <p:sp>
        <p:nvSpPr>
          <p:cNvPr id="19" name="Alaotsikko 2">
            <a:extLst>
              <a:ext uri="{FF2B5EF4-FFF2-40B4-BE49-F238E27FC236}">
                <a16:creationId xmlns:a16="http://schemas.microsoft.com/office/drawing/2014/main" id="{3DEF4320-1706-8447-BA0F-7F90E161714A}"/>
              </a:ext>
            </a:extLst>
          </p:cNvPr>
          <p:cNvSpPr>
            <a:spLocks noGrp="1"/>
          </p:cNvSpPr>
          <p:nvPr>
            <p:ph type="subTitle" idx="1" hasCustomPrompt="1"/>
          </p:nvPr>
        </p:nvSpPr>
        <p:spPr>
          <a:xfrm>
            <a:off x="515804" y="1304826"/>
            <a:ext cx="11161846" cy="576064"/>
          </a:xfrm>
          <a:prstGeom prst="rect">
            <a:avLst/>
          </a:prstGeom>
        </p:spPr>
        <p:txBody>
          <a:bodyPr>
            <a:normAutofit/>
          </a:bodyPr>
          <a:lstStyle>
            <a:lvl1pPr marL="0" indent="0" algn="l">
              <a:buNone/>
              <a:defRPr sz="2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dirty="0"/>
              <a:t>Muokkaa alaotsikon perustyyliä naps.</a:t>
            </a:r>
          </a:p>
        </p:txBody>
      </p:sp>
      <p:pic>
        <p:nvPicPr>
          <p:cNvPr id="2" name="Picture 3" descr="JAMK logo">
            <a:extLst>
              <a:ext uri="{FF2B5EF4-FFF2-40B4-BE49-F238E27FC236}">
                <a16:creationId xmlns:a16="http://schemas.microsoft.com/office/drawing/2014/main" id="{07AC60EE-610B-78EA-DA3E-E8C39D49DF8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88625" y="6014977"/>
            <a:ext cx="1253997" cy="626998"/>
          </a:xfrm>
          <a:prstGeom prst="rect">
            <a:avLst/>
          </a:prstGeom>
        </p:spPr>
      </p:pic>
    </p:spTree>
    <p:extLst>
      <p:ext uri="{BB962C8B-B14F-4D97-AF65-F5344CB8AC3E}">
        <p14:creationId xmlns:p14="http://schemas.microsoft.com/office/powerpoint/2010/main" val="1727411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2_Nostot sininen-pinkki">
    <p:bg>
      <p:bgPr>
        <a:gradFill flip="none" rotWithShape="1">
          <a:gsLst>
            <a:gs pos="0">
              <a:schemeClr val="tx1"/>
            </a:gs>
            <a:gs pos="40000">
              <a:schemeClr val="tx1"/>
            </a:gs>
            <a:gs pos="99000">
              <a:schemeClr val="accent3"/>
            </a:gs>
          </a:gsLst>
          <a:lin ang="2700000" scaled="1"/>
          <a:tileRect/>
        </a:gradFill>
        <a:effectLst/>
      </p:bgPr>
    </p:bg>
    <p:spTree>
      <p:nvGrpSpPr>
        <p:cNvPr id="1" name=""/>
        <p:cNvGrpSpPr/>
        <p:nvPr/>
      </p:nvGrpSpPr>
      <p:grpSpPr>
        <a:xfrm>
          <a:off x="0" y="0"/>
          <a:ext cx="0" cy="0"/>
          <a:chOff x="0" y="0"/>
          <a:chExt cx="0" cy="0"/>
        </a:xfrm>
      </p:grpSpPr>
      <p:sp>
        <p:nvSpPr>
          <p:cNvPr id="2" name="Text Placeholder 5">
            <a:extLst>
              <a:ext uri="{FF2B5EF4-FFF2-40B4-BE49-F238E27FC236}">
                <a16:creationId xmlns:a16="http://schemas.microsoft.com/office/drawing/2014/main" id="{5BA917CC-1E8D-CB75-794B-3E5A41E496C5}"/>
              </a:ext>
            </a:extLst>
          </p:cNvPr>
          <p:cNvSpPr>
            <a:spLocks noGrp="1"/>
          </p:cNvSpPr>
          <p:nvPr>
            <p:ph type="body" sz="quarter" idx="12"/>
          </p:nvPr>
        </p:nvSpPr>
        <p:spPr>
          <a:xfrm>
            <a:off x="515804" y="2336309"/>
            <a:ext cx="2109117" cy="914400"/>
          </a:xfrm>
          <a:prstGeom prst="rect">
            <a:avLst/>
          </a:prstGeom>
        </p:spPr>
        <p:txBody>
          <a:bodyPr/>
          <a:lstStyle>
            <a:lvl1pPr marL="0" indent="0">
              <a:lnSpc>
                <a:spcPct val="100000"/>
              </a:lnSpc>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noProof="0" dirty="0" err="1"/>
              <a:t>Click</a:t>
            </a:r>
            <a:r>
              <a:rPr lang="fi-FI" noProof="0" dirty="0"/>
              <a:t> to </a:t>
            </a:r>
            <a:r>
              <a:rPr lang="fi-FI" noProof="0" dirty="0" err="1"/>
              <a:t>edit</a:t>
            </a:r>
            <a:r>
              <a:rPr lang="fi-FI" noProof="0" dirty="0"/>
              <a:t> Master </a:t>
            </a:r>
            <a:r>
              <a:rPr lang="fi-FI" noProof="0" dirty="0" err="1"/>
              <a:t>text</a:t>
            </a:r>
            <a:r>
              <a:rPr lang="fi-FI" noProof="0" dirty="0"/>
              <a:t> </a:t>
            </a:r>
            <a:r>
              <a:rPr lang="fi-FI" noProof="0" dirty="0" err="1"/>
              <a:t>styles</a:t>
            </a:r>
            <a:endParaRPr lang="fi-FI" noProof="0" dirty="0"/>
          </a:p>
        </p:txBody>
      </p:sp>
      <p:sp>
        <p:nvSpPr>
          <p:cNvPr id="3" name="Otsikko 1">
            <a:extLst>
              <a:ext uri="{FF2B5EF4-FFF2-40B4-BE49-F238E27FC236}">
                <a16:creationId xmlns:a16="http://schemas.microsoft.com/office/drawing/2014/main" id="{4C8EAB43-A222-27FA-247B-D3B7432951A7}"/>
              </a:ext>
            </a:extLst>
          </p:cNvPr>
          <p:cNvSpPr>
            <a:spLocks noGrp="1"/>
          </p:cNvSpPr>
          <p:nvPr>
            <p:ph type="ctrTitle" hasCustomPrompt="1"/>
          </p:nvPr>
        </p:nvSpPr>
        <p:spPr>
          <a:xfrm>
            <a:off x="515804" y="440730"/>
            <a:ext cx="11161846" cy="864096"/>
          </a:xfrm>
          <a:prstGeom prst="rect">
            <a:avLst/>
          </a:prstGeom>
        </p:spPr>
        <p:txBody>
          <a:bodyPr>
            <a:normAutofit/>
          </a:bodyPr>
          <a:lstStyle>
            <a:lvl1pPr>
              <a:defRPr sz="4600" b="1">
                <a:solidFill>
                  <a:schemeClr val="bg1"/>
                </a:solidFill>
                <a:latin typeface="+mn-lt"/>
              </a:defRPr>
            </a:lvl1pPr>
          </a:lstStyle>
          <a:p>
            <a:r>
              <a:rPr lang="fi-FI" noProof="0" dirty="0"/>
              <a:t>Muokkaa perustyylejä naps.</a:t>
            </a:r>
          </a:p>
        </p:txBody>
      </p:sp>
      <p:sp>
        <p:nvSpPr>
          <p:cNvPr id="4" name="Text Placeholder 5">
            <a:extLst>
              <a:ext uri="{FF2B5EF4-FFF2-40B4-BE49-F238E27FC236}">
                <a16:creationId xmlns:a16="http://schemas.microsoft.com/office/drawing/2014/main" id="{C77E88F9-CADF-4A14-73E0-ECC096BC9D5A}"/>
              </a:ext>
            </a:extLst>
          </p:cNvPr>
          <p:cNvSpPr>
            <a:spLocks noGrp="1"/>
          </p:cNvSpPr>
          <p:nvPr>
            <p:ph type="body" sz="quarter" idx="13"/>
          </p:nvPr>
        </p:nvSpPr>
        <p:spPr>
          <a:xfrm>
            <a:off x="3532281" y="2326540"/>
            <a:ext cx="2109117" cy="914400"/>
          </a:xfrm>
          <a:prstGeom prst="rect">
            <a:avLst/>
          </a:prstGeom>
        </p:spPr>
        <p:txBody>
          <a:bodyPr/>
          <a:lstStyle>
            <a:lvl1pPr marL="0" indent="0">
              <a:lnSpc>
                <a:spcPct val="100000"/>
              </a:lnSpc>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noProof="0"/>
              <a:t>Click to edit Master text styles</a:t>
            </a:r>
          </a:p>
        </p:txBody>
      </p:sp>
      <p:sp>
        <p:nvSpPr>
          <p:cNvPr id="5" name="Text Placeholder 5">
            <a:extLst>
              <a:ext uri="{FF2B5EF4-FFF2-40B4-BE49-F238E27FC236}">
                <a16:creationId xmlns:a16="http://schemas.microsoft.com/office/drawing/2014/main" id="{29C34BE2-C164-50D3-C794-1898A130104B}"/>
              </a:ext>
            </a:extLst>
          </p:cNvPr>
          <p:cNvSpPr>
            <a:spLocks noGrp="1"/>
          </p:cNvSpPr>
          <p:nvPr>
            <p:ph type="body" sz="quarter" idx="14"/>
          </p:nvPr>
        </p:nvSpPr>
        <p:spPr>
          <a:xfrm>
            <a:off x="6539233" y="2336309"/>
            <a:ext cx="2109117" cy="914400"/>
          </a:xfrm>
          <a:prstGeom prst="rect">
            <a:avLst/>
          </a:prstGeom>
        </p:spPr>
        <p:txBody>
          <a:bodyPr/>
          <a:lstStyle>
            <a:lvl1pPr marL="0" indent="0">
              <a:lnSpc>
                <a:spcPct val="100000"/>
              </a:lnSpc>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noProof="0"/>
              <a:t>Click to edit Master text styles</a:t>
            </a:r>
          </a:p>
        </p:txBody>
      </p:sp>
      <p:sp>
        <p:nvSpPr>
          <p:cNvPr id="6" name="Text Placeholder 5">
            <a:extLst>
              <a:ext uri="{FF2B5EF4-FFF2-40B4-BE49-F238E27FC236}">
                <a16:creationId xmlns:a16="http://schemas.microsoft.com/office/drawing/2014/main" id="{C1440F1D-055E-58A0-65F5-312050350F6B}"/>
              </a:ext>
            </a:extLst>
          </p:cNvPr>
          <p:cNvSpPr>
            <a:spLocks noGrp="1"/>
          </p:cNvSpPr>
          <p:nvPr>
            <p:ph type="body" sz="quarter" idx="15"/>
          </p:nvPr>
        </p:nvSpPr>
        <p:spPr>
          <a:xfrm>
            <a:off x="515804" y="4193026"/>
            <a:ext cx="2109117" cy="914400"/>
          </a:xfrm>
          <a:prstGeom prst="rect">
            <a:avLst/>
          </a:prstGeom>
        </p:spPr>
        <p:txBody>
          <a:bodyPr/>
          <a:lstStyle>
            <a:lvl1pPr marL="0" indent="0">
              <a:lnSpc>
                <a:spcPct val="100000"/>
              </a:lnSpc>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noProof="0"/>
              <a:t>Click to edit Master text styles</a:t>
            </a:r>
          </a:p>
        </p:txBody>
      </p:sp>
      <p:sp>
        <p:nvSpPr>
          <p:cNvPr id="20" name="Text Placeholder 5">
            <a:extLst>
              <a:ext uri="{FF2B5EF4-FFF2-40B4-BE49-F238E27FC236}">
                <a16:creationId xmlns:a16="http://schemas.microsoft.com/office/drawing/2014/main" id="{0A68ED7D-BC6E-1807-1DE3-E1CD23F5EAD2}"/>
              </a:ext>
            </a:extLst>
          </p:cNvPr>
          <p:cNvSpPr>
            <a:spLocks noGrp="1"/>
          </p:cNvSpPr>
          <p:nvPr>
            <p:ph type="body" sz="quarter" idx="16"/>
          </p:nvPr>
        </p:nvSpPr>
        <p:spPr>
          <a:xfrm>
            <a:off x="3532281" y="4218456"/>
            <a:ext cx="2109117" cy="914400"/>
          </a:xfrm>
          <a:prstGeom prst="rect">
            <a:avLst/>
          </a:prstGeom>
        </p:spPr>
        <p:txBody>
          <a:bodyPr/>
          <a:lstStyle>
            <a:lvl1pPr marL="0" indent="0">
              <a:lnSpc>
                <a:spcPct val="100000"/>
              </a:lnSpc>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noProof="0"/>
              <a:t>Click to edit Master text styles</a:t>
            </a:r>
          </a:p>
        </p:txBody>
      </p:sp>
      <p:sp>
        <p:nvSpPr>
          <p:cNvPr id="21" name="Text Placeholder 5">
            <a:extLst>
              <a:ext uri="{FF2B5EF4-FFF2-40B4-BE49-F238E27FC236}">
                <a16:creationId xmlns:a16="http://schemas.microsoft.com/office/drawing/2014/main" id="{D4EC687E-1A69-E2A8-7F40-18B505FC0C5E}"/>
              </a:ext>
            </a:extLst>
          </p:cNvPr>
          <p:cNvSpPr>
            <a:spLocks noGrp="1"/>
          </p:cNvSpPr>
          <p:nvPr>
            <p:ph type="body" sz="quarter" idx="17"/>
          </p:nvPr>
        </p:nvSpPr>
        <p:spPr>
          <a:xfrm>
            <a:off x="6539233" y="4220725"/>
            <a:ext cx="2109117" cy="914400"/>
          </a:xfrm>
          <a:prstGeom prst="rect">
            <a:avLst/>
          </a:prstGeom>
        </p:spPr>
        <p:txBody>
          <a:bodyPr/>
          <a:lstStyle>
            <a:lvl1pPr marL="0" indent="0">
              <a:lnSpc>
                <a:spcPct val="100000"/>
              </a:lnSpc>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noProof="0"/>
              <a:t>Click to edit Master text styles</a:t>
            </a:r>
          </a:p>
        </p:txBody>
      </p:sp>
      <p:sp>
        <p:nvSpPr>
          <p:cNvPr id="22" name="Text Placeholder 5">
            <a:extLst>
              <a:ext uri="{FF2B5EF4-FFF2-40B4-BE49-F238E27FC236}">
                <a16:creationId xmlns:a16="http://schemas.microsoft.com/office/drawing/2014/main" id="{67C83DA5-2A39-B805-2156-1FA5B9FAF4CD}"/>
              </a:ext>
            </a:extLst>
          </p:cNvPr>
          <p:cNvSpPr>
            <a:spLocks noGrp="1"/>
          </p:cNvSpPr>
          <p:nvPr>
            <p:ph type="body" sz="quarter" idx="18"/>
          </p:nvPr>
        </p:nvSpPr>
        <p:spPr>
          <a:xfrm>
            <a:off x="9543008" y="2349562"/>
            <a:ext cx="2109117" cy="914400"/>
          </a:xfrm>
          <a:prstGeom prst="rect">
            <a:avLst/>
          </a:prstGeom>
        </p:spPr>
        <p:txBody>
          <a:bodyPr/>
          <a:lstStyle>
            <a:lvl1pPr marL="0" indent="0">
              <a:lnSpc>
                <a:spcPct val="100000"/>
              </a:lnSpc>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noProof="0"/>
              <a:t>Click to edit Master text styles</a:t>
            </a:r>
          </a:p>
        </p:txBody>
      </p:sp>
      <p:sp>
        <p:nvSpPr>
          <p:cNvPr id="23" name="Text Placeholder 5">
            <a:extLst>
              <a:ext uri="{FF2B5EF4-FFF2-40B4-BE49-F238E27FC236}">
                <a16:creationId xmlns:a16="http://schemas.microsoft.com/office/drawing/2014/main" id="{D920AEB3-B12D-6355-86D5-E39B39841BEF}"/>
              </a:ext>
            </a:extLst>
          </p:cNvPr>
          <p:cNvSpPr>
            <a:spLocks noGrp="1"/>
          </p:cNvSpPr>
          <p:nvPr>
            <p:ph type="body" sz="quarter" idx="19"/>
          </p:nvPr>
        </p:nvSpPr>
        <p:spPr>
          <a:xfrm>
            <a:off x="9543008" y="4146157"/>
            <a:ext cx="2109117" cy="914400"/>
          </a:xfrm>
          <a:prstGeom prst="rect">
            <a:avLst/>
          </a:prstGeom>
        </p:spPr>
        <p:txBody>
          <a:bodyPr/>
          <a:lstStyle>
            <a:lvl1pPr marL="0" indent="0">
              <a:lnSpc>
                <a:spcPct val="100000"/>
              </a:lnSpc>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noProof="0" dirty="0" err="1"/>
              <a:t>Click</a:t>
            </a:r>
            <a:r>
              <a:rPr lang="fi-FI" noProof="0" dirty="0"/>
              <a:t> to </a:t>
            </a:r>
            <a:r>
              <a:rPr lang="fi-FI" noProof="0" dirty="0" err="1"/>
              <a:t>edit</a:t>
            </a:r>
            <a:r>
              <a:rPr lang="fi-FI" noProof="0" dirty="0"/>
              <a:t> Master </a:t>
            </a:r>
            <a:r>
              <a:rPr lang="fi-FI" noProof="0" dirty="0" err="1"/>
              <a:t>text</a:t>
            </a:r>
            <a:r>
              <a:rPr lang="fi-FI" noProof="0" dirty="0"/>
              <a:t> </a:t>
            </a:r>
            <a:r>
              <a:rPr lang="fi-FI" noProof="0" dirty="0" err="1"/>
              <a:t>styles</a:t>
            </a:r>
            <a:endParaRPr lang="fi-FI" noProof="0" dirty="0"/>
          </a:p>
        </p:txBody>
      </p:sp>
      <p:sp>
        <p:nvSpPr>
          <p:cNvPr id="24" name="Alaotsikko 2">
            <a:extLst>
              <a:ext uri="{FF2B5EF4-FFF2-40B4-BE49-F238E27FC236}">
                <a16:creationId xmlns:a16="http://schemas.microsoft.com/office/drawing/2014/main" id="{3362B542-2251-CA17-8A79-74E47F82E802}"/>
              </a:ext>
            </a:extLst>
          </p:cNvPr>
          <p:cNvSpPr>
            <a:spLocks noGrp="1"/>
          </p:cNvSpPr>
          <p:nvPr>
            <p:ph type="subTitle" idx="1" hasCustomPrompt="1"/>
          </p:nvPr>
        </p:nvSpPr>
        <p:spPr>
          <a:xfrm>
            <a:off x="515804" y="1304826"/>
            <a:ext cx="11161846" cy="576064"/>
          </a:xfrm>
          <a:prstGeom prst="rect">
            <a:avLst/>
          </a:prstGeom>
        </p:spPr>
        <p:txBody>
          <a:bodyPr>
            <a:normAutofit/>
          </a:bodyPr>
          <a:lstStyle>
            <a:lvl1pPr marL="0" indent="0" algn="l">
              <a:buNone/>
              <a:defRPr sz="2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dirty="0"/>
              <a:t>Muokkaa alaotsikon perustyyliä naps.</a:t>
            </a:r>
          </a:p>
        </p:txBody>
      </p:sp>
      <p:sp>
        <p:nvSpPr>
          <p:cNvPr id="25" name="Footer Placeholder 2">
            <a:extLst>
              <a:ext uri="{FF2B5EF4-FFF2-40B4-BE49-F238E27FC236}">
                <a16:creationId xmlns:a16="http://schemas.microsoft.com/office/drawing/2014/main" id="{A6F20F66-CF6E-7B9B-8BC0-53DD49BAC07C}"/>
              </a:ext>
            </a:extLst>
          </p:cNvPr>
          <p:cNvSpPr>
            <a:spLocks noGrp="1"/>
          </p:cNvSpPr>
          <p:nvPr>
            <p:ph type="ftr" sz="quarter" idx="10"/>
          </p:nvPr>
        </p:nvSpPr>
        <p:spPr>
          <a:xfrm>
            <a:off x="1844377" y="6237312"/>
            <a:ext cx="5570240" cy="404664"/>
          </a:xfrm>
          <a:prstGeom prst="rect">
            <a:avLst/>
          </a:prstGeom>
        </p:spPr>
        <p:txBody>
          <a:bodyPr/>
          <a:lstStyle/>
          <a:p>
            <a:endParaRPr lang="fi-FI" noProof="0"/>
          </a:p>
        </p:txBody>
      </p:sp>
      <p:sp>
        <p:nvSpPr>
          <p:cNvPr id="26" name="Date Placeholder 3">
            <a:extLst>
              <a:ext uri="{FF2B5EF4-FFF2-40B4-BE49-F238E27FC236}">
                <a16:creationId xmlns:a16="http://schemas.microsoft.com/office/drawing/2014/main" id="{E14B6075-8317-6A9B-F33B-4BE029E9292B}"/>
              </a:ext>
            </a:extLst>
          </p:cNvPr>
          <p:cNvSpPr>
            <a:spLocks noGrp="1"/>
          </p:cNvSpPr>
          <p:nvPr>
            <p:ph type="dt" sz="half" idx="11"/>
          </p:nvPr>
        </p:nvSpPr>
        <p:spPr>
          <a:xfrm>
            <a:off x="318417" y="6237312"/>
            <a:ext cx="1453952" cy="404664"/>
          </a:xfrm>
          <a:prstGeom prst="rect">
            <a:avLst/>
          </a:prstGeom>
        </p:spPr>
        <p:txBody>
          <a:bodyPr/>
          <a:lstStyle/>
          <a:p>
            <a:endParaRPr lang="fi-FI" noProof="0"/>
          </a:p>
        </p:txBody>
      </p:sp>
      <p:pic>
        <p:nvPicPr>
          <p:cNvPr id="27" name="Picture 3" descr="JAMK logo">
            <a:extLst>
              <a:ext uri="{FF2B5EF4-FFF2-40B4-BE49-F238E27FC236}">
                <a16:creationId xmlns:a16="http://schemas.microsoft.com/office/drawing/2014/main" id="{CD0E55E1-D615-0FB2-642E-DEA267604EE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88625" y="6014977"/>
            <a:ext cx="1253997" cy="626998"/>
          </a:xfrm>
          <a:prstGeom prst="rect">
            <a:avLst/>
          </a:prstGeom>
        </p:spPr>
      </p:pic>
    </p:spTree>
    <p:extLst>
      <p:ext uri="{BB962C8B-B14F-4D97-AF65-F5344CB8AC3E}">
        <p14:creationId xmlns:p14="http://schemas.microsoft.com/office/powerpoint/2010/main" val="3086682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_Nostot sininen-pinkki">
    <p:bg>
      <p:bgPr>
        <a:gradFill>
          <a:gsLst>
            <a:gs pos="49000">
              <a:schemeClr val="tx1"/>
            </a:gs>
            <a:gs pos="0">
              <a:schemeClr val="tx1"/>
            </a:gs>
            <a:gs pos="99000">
              <a:schemeClr val="tx2"/>
            </a:gs>
          </a:gsLst>
          <a:lin ang="2700000" scaled="1"/>
        </a:gradFill>
        <a:effectLst/>
      </p:bgPr>
    </p:bg>
    <p:spTree>
      <p:nvGrpSpPr>
        <p:cNvPr id="1" name=""/>
        <p:cNvGrpSpPr/>
        <p:nvPr/>
      </p:nvGrpSpPr>
      <p:grpSpPr>
        <a:xfrm>
          <a:off x="0" y="0"/>
          <a:ext cx="0" cy="0"/>
          <a:chOff x="0" y="0"/>
          <a:chExt cx="0" cy="0"/>
        </a:xfrm>
      </p:grpSpPr>
      <p:sp>
        <p:nvSpPr>
          <p:cNvPr id="2" name="Text Placeholder 5">
            <a:extLst>
              <a:ext uri="{FF2B5EF4-FFF2-40B4-BE49-F238E27FC236}">
                <a16:creationId xmlns:a16="http://schemas.microsoft.com/office/drawing/2014/main" id="{1C5C2ABF-ED40-3D3D-29EB-8A2E797B1F98}"/>
              </a:ext>
            </a:extLst>
          </p:cNvPr>
          <p:cNvSpPr>
            <a:spLocks noGrp="1"/>
          </p:cNvSpPr>
          <p:nvPr>
            <p:ph type="body" sz="quarter" idx="12"/>
          </p:nvPr>
        </p:nvSpPr>
        <p:spPr>
          <a:xfrm>
            <a:off x="515804" y="2336309"/>
            <a:ext cx="2109117" cy="914400"/>
          </a:xfrm>
          <a:prstGeom prst="rect">
            <a:avLst/>
          </a:prstGeom>
        </p:spPr>
        <p:txBody>
          <a:bodyPr/>
          <a:lstStyle>
            <a:lvl1pPr marL="0" indent="0">
              <a:lnSpc>
                <a:spcPct val="100000"/>
              </a:lnSpc>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noProof="0" dirty="0" err="1"/>
              <a:t>Click</a:t>
            </a:r>
            <a:r>
              <a:rPr lang="fi-FI" noProof="0" dirty="0"/>
              <a:t> to </a:t>
            </a:r>
            <a:r>
              <a:rPr lang="fi-FI" noProof="0" dirty="0" err="1"/>
              <a:t>edit</a:t>
            </a:r>
            <a:r>
              <a:rPr lang="fi-FI" noProof="0" dirty="0"/>
              <a:t> Master </a:t>
            </a:r>
            <a:r>
              <a:rPr lang="fi-FI" noProof="0" dirty="0" err="1"/>
              <a:t>text</a:t>
            </a:r>
            <a:r>
              <a:rPr lang="fi-FI" noProof="0" dirty="0"/>
              <a:t> </a:t>
            </a:r>
            <a:r>
              <a:rPr lang="fi-FI" noProof="0" dirty="0" err="1"/>
              <a:t>styles</a:t>
            </a:r>
            <a:endParaRPr lang="fi-FI" noProof="0" dirty="0"/>
          </a:p>
        </p:txBody>
      </p:sp>
      <p:sp>
        <p:nvSpPr>
          <p:cNvPr id="3" name="Otsikko 1">
            <a:extLst>
              <a:ext uri="{FF2B5EF4-FFF2-40B4-BE49-F238E27FC236}">
                <a16:creationId xmlns:a16="http://schemas.microsoft.com/office/drawing/2014/main" id="{7BFFC0F9-8743-F7E5-7875-D40BBBBA580C}"/>
              </a:ext>
            </a:extLst>
          </p:cNvPr>
          <p:cNvSpPr>
            <a:spLocks noGrp="1"/>
          </p:cNvSpPr>
          <p:nvPr>
            <p:ph type="ctrTitle" hasCustomPrompt="1"/>
          </p:nvPr>
        </p:nvSpPr>
        <p:spPr>
          <a:xfrm>
            <a:off x="515804" y="440730"/>
            <a:ext cx="11161846" cy="864096"/>
          </a:xfrm>
          <a:prstGeom prst="rect">
            <a:avLst/>
          </a:prstGeom>
        </p:spPr>
        <p:txBody>
          <a:bodyPr>
            <a:normAutofit/>
          </a:bodyPr>
          <a:lstStyle>
            <a:lvl1pPr>
              <a:defRPr sz="4600" b="1">
                <a:solidFill>
                  <a:schemeClr val="bg1"/>
                </a:solidFill>
                <a:latin typeface="+mn-lt"/>
              </a:defRPr>
            </a:lvl1pPr>
          </a:lstStyle>
          <a:p>
            <a:r>
              <a:rPr lang="fi-FI" noProof="0" dirty="0"/>
              <a:t>Muokkaa perustyylejä naps.</a:t>
            </a:r>
          </a:p>
        </p:txBody>
      </p:sp>
      <p:sp>
        <p:nvSpPr>
          <p:cNvPr id="4" name="Text Placeholder 5">
            <a:extLst>
              <a:ext uri="{FF2B5EF4-FFF2-40B4-BE49-F238E27FC236}">
                <a16:creationId xmlns:a16="http://schemas.microsoft.com/office/drawing/2014/main" id="{63062503-234D-B812-2771-E83316687566}"/>
              </a:ext>
            </a:extLst>
          </p:cNvPr>
          <p:cNvSpPr>
            <a:spLocks noGrp="1"/>
          </p:cNvSpPr>
          <p:nvPr>
            <p:ph type="body" sz="quarter" idx="13"/>
          </p:nvPr>
        </p:nvSpPr>
        <p:spPr>
          <a:xfrm>
            <a:off x="3532281" y="2326540"/>
            <a:ext cx="2109117" cy="914400"/>
          </a:xfrm>
          <a:prstGeom prst="rect">
            <a:avLst/>
          </a:prstGeom>
        </p:spPr>
        <p:txBody>
          <a:bodyPr/>
          <a:lstStyle>
            <a:lvl1pPr marL="0" indent="0">
              <a:lnSpc>
                <a:spcPct val="100000"/>
              </a:lnSpc>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noProof="0"/>
              <a:t>Click to edit Master text styles</a:t>
            </a:r>
          </a:p>
        </p:txBody>
      </p:sp>
      <p:sp>
        <p:nvSpPr>
          <p:cNvPr id="5" name="Text Placeholder 5">
            <a:extLst>
              <a:ext uri="{FF2B5EF4-FFF2-40B4-BE49-F238E27FC236}">
                <a16:creationId xmlns:a16="http://schemas.microsoft.com/office/drawing/2014/main" id="{FB312EC6-0CD9-CDF8-9D91-1BE0DF130F75}"/>
              </a:ext>
            </a:extLst>
          </p:cNvPr>
          <p:cNvSpPr>
            <a:spLocks noGrp="1"/>
          </p:cNvSpPr>
          <p:nvPr>
            <p:ph type="body" sz="quarter" idx="14"/>
          </p:nvPr>
        </p:nvSpPr>
        <p:spPr>
          <a:xfrm>
            <a:off x="6539233" y="2336309"/>
            <a:ext cx="2109117" cy="914400"/>
          </a:xfrm>
          <a:prstGeom prst="rect">
            <a:avLst/>
          </a:prstGeom>
        </p:spPr>
        <p:txBody>
          <a:bodyPr/>
          <a:lstStyle>
            <a:lvl1pPr marL="0" indent="0">
              <a:lnSpc>
                <a:spcPct val="100000"/>
              </a:lnSpc>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noProof="0"/>
              <a:t>Click to edit Master text styles</a:t>
            </a:r>
          </a:p>
        </p:txBody>
      </p:sp>
      <p:sp>
        <p:nvSpPr>
          <p:cNvPr id="6" name="Text Placeholder 5">
            <a:extLst>
              <a:ext uri="{FF2B5EF4-FFF2-40B4-BE49-F238E27FC236}">
                <a16:creationId xmlns:a16="http://schemas.microsoft.com/office/drawing/2014/main" id="{8B1E5EE8-D751-989D-1191-439972BD8D5C}"/>
              </a:ext>
            </a:extLst>
          </p:cNvPr>
          <p:cNvSpPr>
            <a:spLocks noGrp="1"/>
          </p:cNvSpPr>
          <p:nvPr>
            <p:ph type="body" sz="quarter" idx="15"/>
          </p:nvPr>
        </p:nvSpPr>
        <p:spPr>
          <a:xfrm>
            <a:off x="515804" y="4193026"/>
            <a:ext cx="2109117" cy="914400"/>
          </a:xfrm>
          <a:prstGeom prst="rect">
            <a:avLst/>
          </a:prstGeom>
        </p:spPr>
        <p:txBody>
          <a:bodyPr/>
          <a:lstStyle>
            <a:lvl1pPr marL="0" indent="0">
              <a:lnSpc>
                <a:spcPct val="100000"/>
              </a:lnSpc>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noProof="0"/>
              <a:t>Click to edit Master text styles</a:t>
            </a:r>
          </a:p>
        </p:txBody>
      </p:sp>
      <p:sp>
        <p:nvSpPr>
          <p:cNvPr id="20" name="Text Placeholder 5">
            <a:extLst>
              <a:ext uri="{FF2B5EF4-FFF2-40B4-BE49-F238E27FC236}">
                <a16:creationId xmlns:a16="http://schemas.microsoft.com/office/drawing/2014/main" id="{D91B8821-0BFB-6B77-955B-2594E5966588}"/>
              </a:ext>
            </a:extLst>
          </p:cNvPr>
          <p:cNvSpPr>
            <a:spLocks noGrp="1"/>
          </p:cNvSpPr>
          <p:nvPr>
            <p:ph type="body" sz="quarter" idx="16"/>
          </p:nvPr>
        </p:nvSpPr>
        <p:spPr>
          <a:xfrm>
            <a:off x="3532281" y="4218456"/>
            <a:ext cx="2109117" cy="914400"/>
          </a:xfrm>
          <a:prstGeom prst="rect">
            <a:avLst/>
          </a:prstGeom>
        </p:spPr>
        <p:txBody>
          <a:bodyPr/>
          <a:lstStyle>
            <a:lvl1pPr marL="0" indent="0">
              <a:lnSpc>
                <a:spcPct val="100000"/>
              </a:lnSpc>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noProof="0"/>
              <a:t>Click to edit Master text styles</a:t>
            </a:r>
          </a:p>
        </p:txBody>
      </p:sp>
      <p:sp>
        <p:nvSpPr>
          <p:cNvPr id="21" name="Text Placeholder 5">
            <a:extLst>
              <a:ext uri="{FF2B5EF4-FFF2-40B4-BE49-F238E27FC236}">
                <a16:creationId xmlns:a16="http://schemas.microsoft.com/office/drawing/2014/main" id="{E94B371E-6987-DBBC-79D5-6215448FC47D}"/>
              </a:ext>
            </a:extLst>
          </p:cNvPr>
          <p:cNvSpPr>
            <a:spLocks noGrp="1"/>
          </p:cNvSpPr>
          <p:nvPr>
            <p:ph type="body" sz="quarter" idx="17"/>
          </p:nvPr>
        </p:nvSpPr>
        <p:spPr>
          <a:xfrm>
            <a:off x="6539233" y="4220725"/>
            <a:ext cx="2109117" cy="914400"/>
          </a:xfrm>
          <a:prstGeom prst="rect">
            <a:avLst/>
          </a:prstGeom>
        </p:spPr>
        <p:txBody>
          <a:bodyPr/>
          <a:lstStyle>
            <a:lvl1pPr marL="0" indent="0">
              <a:lnSpc>
                <a:spcPct val="100000"/>
              </a:lnSpc>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noProof="0"/>
              <a:t>Click to edit Master text styles</a:t>
            </a:r>
          </a:p>
        </p:txBody>
      </p:sp>
      <p:sp>
        <p:nvSpPr>
          <p:cNvPr id="22" name="Text Placeholder 5">
            <a:extLst>
              <a:ext uri="{FF2B5EF4-FFF2-40B4-BE49-F238E27FC236}">
                <a16:creationId xmlns:a16="http://schemas.microsoft.com/office/drawing/2014/main" id="{DDF809D0-86C4-0368-6314-16C500CD3FCA}"/>
              </a:ext>
            </a:extLst>
          </p:cNvPr>
          <p:cNvSpPr>
            <a:spLocks noGrp="1"/>
          </p:cNvSpPr>
          <p:nvPr>
            <p:ph type="body" sz="quarter" idx="18"/>
          </p:nvPr>
        </p:nvSpPr>
        <p:spPr>
          <a:xfrm>
            <a:off x="9543008" y="2349562"/>
            <a:ext cx="2109117" cy="914400"/>
          </a:xfrm>
          <a:prstGeom prst="rect">
            <a:avLst/>
          </a:prstGeom>
        </p:spPr>
        <p:txBody>
          <a:bodyPr/>
          <a:lstStyle>
            <a:lvl1pPr marL="0" indent="0">
              <a:lnSpc>
                <a:spcPct val="100000"/>
              </a:lnSpc>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noProof="0"/>
              <a:t>Click to edit Master text styles</a:t>
            </a:r>
          </a:p>
        </p:txBody>
      </p:sp>
      <p:sp>
        <p:nvSpPr>
          <p:cNvPr id="23" name="Text Placeholder 5">
            <a:extLst>
              <a:ext uri="{FF2B5EF4-FFF2-40B4-BE49-F238E27FC236}">
                <a16:creationId xmlns:a16="http://schemas.microsoft.com/office/drawing/2014/main" id="{DFA36F9B-35C2-62FB-F2B0-DD686D6C601E}"/>
              </a:ext>
            </a:extLst>
          </p:cNvPr>
          <p:cNvSpPr>
            <a:spLocks noGrp="1"/>
          </p:cNvSpPr>
          <p:nvPr>
            <p:ph type="body" sz="quarter" idx="19"/>
          </p:nvPr>
        </p:nvSpPr>
        <p:spPr>
          <a:xfrm>
            <a:off x="9543008" y="4146157"/>
            <a:ext cx="2109117" cy="914400"/>
          </a:xfrm>
          <a:prstGeom prst="rect">
            <a:avLst/>
          </a:prstGeom>
        </p:spPr>
        <p:txBody>
          <a:bodyPr/>
          <a:lstStyle>
            <a:lvl1pPr marL="0" indent="0">
              <a:lnSpc>
                <a:spcPct val="100000"/>
              </a:lnSpc>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noProof="0" dirty="0" err="1"/>
              <a:t>Click</a:t>
            </a:r>
            <a:r>
              <a:rPr lang="fi-FI" noProof="0" dirty="0"/>
              <a:t> to </a:t>
            </a:r>
            <a:r>
              <a:rPr lang="fi-FI" noProof="0" dirty="0" err="1"/>
              <a:t>edit</a:t>
            </a:r>
            <a:r>
              <a:rPr lang="fi-FI" noProof="0" dirty="0"/>
              <a:t> Master </a:t>
            </a:r>
            <a:r>
              <a:rPr lang="fi-FI" noProof="0" dirty="0" err="1"/>
              <a:t>text</a:t>
            </a:r>
            <a:r>
              <a:rPr lang="fi-FI" noProof="0" dirty="0"/>
              <a:t> </a:t>
            </a:r>
            <a:r>
              <a:rPr lang="fi-FI" noProof="0" dirty="0" err="1"/>
              <a:t>styles</a:t>
            </a:r>
            <a:endParaRPr lang="fi-FI" noProof="0" dirty="0"/>
          </a:p>
        </p:txBody>
      </p:sp>
      <p:sp>
        <p:nvSpPr>
          <p:cNvPr id="24" name="Alaotsikko 2">
            <a:extLst>
              <a:ext uri="{FF2B5EF4-FFF2-40B4-BE49-F238E27FC236}">
                <a16:creationId xmlns:a16="http://schemas.microsoft.com/office/drawing/2014/main" id="{BADF0ABF-1685-D748-DAFD-51726D972CC6}"/>
              </a:ext>
            </a:extLst>
          </p:cNvPr>
          <p:cNvSpPr>
            <a:spLocks noGrp="1"/>
          </p:cNvSpPr>
          <p:nvPr>
            <p:ph type="subTitle" idx="1" hasCustomPrompt="1"/>
          </p:nvPr>
        </p:nvSpPr>
        <p:spPr>
          <a:xfrm>
            <a:off x="515804" y="1304826"/>
            <a:ext cx="11161846" cy="576064"/>
          </a:xfrm>
          <a:prstGeom prst="rect">
            <a:avLst/>
          </a:prstGeom>
        </p:spPr>
        <p:txBody>
          <a:bodyPr>
            <a:normAutofit/>
          </a:bodyPr>
          <a:lstStyle>
            <a:lvl1pPr marL="0" indent="0" algn="l">
              <a:buNone/>
              <a:defRPr sz="2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dirty="0"/>
              <a:t>Muokkaa alaotsikon perustyyliä naps.</a:t>
            </a:r>
          </a:p>
        </p:txBody>
      </p:sp>
      <p:sp>
        <p:nvSpPr>
          <p:cNvPr id="25" name="Footer Placeholder 2">
            <a:extLst>
              <a:ext uri="{FF2B5EF4-FFF2-40B4-BE49-F238E27FC236}">
                <a16:creationId xmlns:a16="http://schemas.microsoft.com/office/drawing/2014/main" id="{73A35760-F2BF-9129-0829-3D078F088014}"/>
              </a:ext>
            </a:extLst>
          </p:cNvPr>
          <p:cNvSpPr>
            <a:spLocks noGrp="1"/>
          </p:cNvSpPr>
          <p:nvPr>
            <p:ph type="ftr" sz="quarter" idx="10"/>
          </p:nvPr>
        </p:nvSpPr>
        <p:spPr>
          <a:xfrm>
            <a:off x="1844377" y="6237312"/>
            <a:ext cx="5570240" cy="404664"/>
          </a:xfrm>
          <a:prstGeom prst="rect">
            <a:avLst/>
          </a:prstGeom>
        </p:spPr>
        <p:txBody>
          <a:bodyPr/>
          <a:lstStyle/>
          <a:p>
            <a:endParaRPr lang="fi-FI" noProof="0"/>
          </a:p>
        </p:txBody>
      </p:sp>
      <p:sp>
        <p:nvSpPr>
          <p:cNvPr id="26" name="Date Placeholder 3">
            <a:extLst>
              <a:ext uri="{FF2B5EF4-FFF2-40B4-BE49-F238E27FC236}">
                <a16:creationId xmlns:a16="http://schemas.microsoft.com/office/drawing/2014/main" id="{98F4DE14-1FE0-9C2F-E14A-8F329D8F69FB}"/>
              </a:ext>
            </a:extLst>
          </p:cNvPr>
          <p:cNvSpPr>
            <a:spLocks noGrp="1"/>
          </p:cNvSpPr>
          <p:nvPr>
            <p:ph type="dt" sz="half" idx="11"/>
          </p:nvPr>
        </p:nvSpPr>
        <p:spPr>
          <a:xfrm>
            <a:off x="318417" y="6237312"/>
            <a:ext cx="1453952" cy="404664"/>
          </a:xfrm>
          <a:prstGeom prst="rect">
            <a:avLst/>
          </a:prstGeom>
        </p:spPr>
        <p:txBody>
          <a:bodyPr/>
          <a:lstStyle/>
          <a:p>
            <a:endParaRPr lang="fi-FI" noProof="0"/>
          </a:p>
        </p:txBody>
      </p:sp>
      <p:pic>
        <p:nvPicPr>
          <p:cNvPr id="27" name="Picture 3" descr="JAMK logo">
            <a:extLst>
              <a:ext uri="{FF2B5EF4-FFF2-40B4-BE49-F238E27FC236}">
                <a16:creationId xmlns:a16="http://schemas.microsoft.com/office/drawing/2014/main" id="{3341AE9C-B31F-7394-8320-81033A9DD7B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88625" y="6014977"/>
            <a:ext cx="1253997" cy="626998"/>
          </a:xfrm>
          <a:prstGeom prst="rect">
            <a:avLst/>
          </a:prstGeom>
        </p:spPr>
      </p:pic>
    </p:spTree>
    <p:extLst>
      <p:ext uri="{BB962C8B-B14F-4D97-AF65-F5344CB8AC3E}">
        <p14:creationId xmlns:p14="http://schemas.microsoft.com/office/powerpoint/2010/main" val="20505730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Otsikkodia pinkit elementit">
    <p:bg>
      <p:bgPr>
        <a:solidFill>
          <a:schemeClr val="tx1"/>
        </a:solidFill>
        <a:effectLst/>
      </p:bgPr>
    </p:bg>
    <p:spTree>
      <p:nvGrpSpPr>
        <p:cNvPr id="1" name=""/>
        <p:cNvGrpSpPr/>
        <p:nvPr/>
      </p:nvGrpSpPr>
      <p:grpSpPr>
        <a:xfrm>
          <a:off x="0" y="0"/>
          <a:ext cx="0" cy="0"/>
          <a:chOff x="0" y="0"/>
          <a:chExt cx="0" cy="0"/>
        </a:xfrm>
      </p:grpSpPr>
      <p:sp>
        <p:nvSpPr>
          <p:cNvPr id="2" name="Alaotsikko 2">
            <a:extLst>
              <a:ext uri="{FF2B5EF4-FFF2-40B4-BE49-F238E27FC236}">
                <a16:creationId xmlns:a16="http://schemas.microsoft.com/office/drawing/2014/main" id="{8D92FBC0-F033-CDC5-7344-31594F279DAE}"/>
              </a:ext>
            </a:extLst>
          </p:cNvPr>
          <p:cNvSpPr>
            <a:spLocks noGrp="1"/>
          </p:cNvSpPr>
          <p:nvPr>
            <p:ph type="subTitle" idx="1"/>
          </p:nvPr>
        </p:nvSpPr>
        <p:spPr>
          <a:xfrm>
            <a:off x="1486749" y="3173344"/>
            <a:ext cx="8929459" cy="648072"/>
          </a:xfrm>
          <a:prstGeom prst="rect">
            <a:avLst/>
          </a:prstGeom>
        </p:spPr>
        <p:txBody>
          <a:bodyPr>
            <a:normAutofit/>
          </a:bodyPr>
          <a:lstStyle>
            <a:lvl1pPr marL="0" indent="0" algn="l">
              <a:buNone/>
              <a:defRPr sz="2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a:t>Muokkaa alaotsikon perustyyliä napsautt.</a:t>
            </a:r>
          </a:p>
        </p:txBody>
      </p:sp>
      <p:sp>
        <p:nvSpPr>
          <p:cNvPr id="3" name="Tekstin paikkamerkki 2">
            <a:extLst>
              <a:ext uri="{FF2B5EF4-FFF2-40B4-BE49-F238E27FC236}">
                <a16:creationId xmlns:a16="http://schemas.microsoft.com/office/drawing/2014/main" id="{279B9A20-5AF5-A5D7-F01D-1FFE630437A4}"/>
              </a:ext>
            </a:extLst>
          </p:cNvPr>
          <p:cNvSpPr>
            <a:spLocks noGrp="1"/>
          </p:cNvSpPr>
          <p:nvPr>
            <p:ph type="body" idx="10"/>
          </p:nvPr>
        </p:nvSpPr>
        <p:spPr>
          <a:xfrm>
            <a:off x="1486749" y="3957574"/>
            <a:ext cx="8929459" cy="854580"/>
          </a:xfrm>
          <a:prstGeom prst="rect">
            <a:avLst/>
          </a:prstGeom>
        </p:spPr>
        <p:txBody>
          <a:bodyPr anchor="t">
            <a:normAutofit/>
          </a:bodyPr>
          <a:lstStyle>
            <a:lvl1pPr marL="0" indent="0" algn="l">
              <a:buFont typeface="Arial"/>
              <a:buNone/>
              <a:defRPr sz="1800">
                <a:solidFill>
                  <a:schemeClr val="bg1"/>
                </a:solidFill>
              </a:defRPr>
            </a:lvl1pPr>
            <a:lvl2pPr marL="457200" indent="0" algn="ctr">
              <a:buFont typeface="Arial" panose="020B0604020202020204" pitchFamily="34" charset="0"/>
              <a:buNone/>
              <a:defRPr sz="1600">
                <a:solidFill>
                  <a:schemeClr val="bg1"/>
                </a:solidFill>
              </a:defRPr>
            </a:lvl2pPr>
            <a:lvl3pPr marL="914400" indent="0" algn="ctr">
              <a:buFont typeface="Arial" panose="020B0604020202020204" pitchFamily="34" charset="0"/>
              <a:buNone/>
              <a:defRPr sz="1400">
                <a:solidFill>
                  <a:schemeClr val="bg1"/>
                </a:solidFill>
              </a:defRPr>
            </a:lvl3pPr>
            <a:lvl4pPr marL="1371600" marR="0"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sz="1400">
                <a:solidFill>
                  <a:schemeClr val="bg1"/>
                </a:solidFill>
              </a:defRPr>
            </a:lvl4pPr>
            <a:lvl5pPr marL="1828800" indent="0" algn="ctr">
              <a:buFont typeface="Arial" panose="020B0604020202020204" pitchFamily="34" charset="0"/>
              <a:buNone/>
              <a:defRPr sz="1400">
                <a:solidFill>
                  <a:schemeClr val="bg1"/>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a:t>Muokkaa tekstin perustyylejä napsauttamalla</a:t>
            </a:r>
          </a:p>
        </p:txBody>
      </p:sp>
      <p:pic>
        <p:nvPicPr>
          <p:cNvPr id="5" name="Picture 4" descr="Jyväskylän ammattikorkeakoulu, JAMK University of Applied Sciences logo">
            <a:extLst>
              <a:ext uri="{FF2B5EF4-FFF2-40B4-BE49-F238E27FC236}">
                <a16:creationId xmlns:a16="http://schemas.microsoft.com/office/drawing/2014/main" id="{29B91AE4-3718-ABFB-7AA2-891F6F7046E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86750" y="5219962"/>
            <a:ext cx="3544951" cy="449712"/>
          </a:xfrm>
          <a:prstGeom prst="rect">
            <a:avLst/>
          </a:prstGeom>
        </p:spPr>
      </p:pic>
      <p:sp>
        <p:nvSpPr>
          <p:cNvPr id="8" name="Title 1">
            <a:extLst>
              <a:ext uri="{FF2B5EF4-FFF2-40B4-BE49-F238E27FC236}">
                <a16:creationId xmlns:a16="http://schemas.microsoft.com/office/drawing/2014/main" id="{95820179-7087-CE70-493C-375E86F9736C}"/>
              </a:ext>
            </a:extLst>
          </p:cNvPr>
          <p:cNvSpPr>
            <a:spLocks noGrp="1"/>
          </p:cNvSpPr>
          <p:nvPr>
            <p:ph type="title"/>
          </p:nvPr>
        </p:nvSpPr>
        <p:spPr>
          <a:xfrm>
            <a:off x="1486749" y="1348872"/>
            <a:ext cx="8929459" cy="1325563"/>
          </a:xfrm>
          <a:prstGeom prst="rect">
            <a:avLst/>
          </a:prstGeom>
        </p:spPr>
        <p:txBody>
          <a:bodyPr/>
          <a:lstStyle>
            <a:lvl1pPr algn="l">
              <a:defRPr sz="5800" b="1" i="0" baseline="0">
                <a:solidFill>
                  <a:schemeClr val="bg1"/>
                </a:solidFill>
              </a:defRPr>
            </a:lvl1pPr>
          </a:lstStyle>
          <a:p>
            <a:r>
              <a:rPr lang="fi-FI" noProof="0"/>
              <a:t>Muokkaa ots. perustyyl. napsautt.</a:t>
            </a:r>
          </a:p>
        </p:txBody>
      </p:sp>
      <p:pic>
        <p:nvPicPr>
          <p:cNvPr id="10" name="Picture 9">
            <a:extLst>
              <a:ext uri="{FF2B5EF4-FFF2-40B4-BE49-F238E27FC236}">
                <a16:creationId xmlns:a16="http://schemas.microsoft.com/office/drawing/2014/main" id="{CF50E08D-C560-24AB-A8AD-6CBC42B48FE5}"/>
              </a:ext>
              <a:ext uri="{C183D7F6-B498-43B3-948B-1728B52AA6E4}">
                <adec:decorative xmlns:adec="http://schemas.microsoft.com/office/drawing/2017/decorative" val="1"/>
              </a:ext>
            </a:extLst>
          </p:cNvPr>
          <p:cNvPicPr>
            <a:picLocks noChangeAspect="1"/>
          </p:cNvPicPr>
          <p:nvPr userDrawn="1"/>
        </p:nvPicPr>
        <p:blipFill rotWithShape="1">
          <a:blip r:embed="rId3">
            <a:alphaModFix amt="15000"/>
            <a:extLst>
              <a:ext uri="{28A0092B-C50C-407E-A947-70E740481C1C}">
                <a14:useLocalDpi xmlns:a14="http://schemas.microsoft.com/office/drawing/2010/main" val="0"/>
              </a:ext>
            </a:extLst>
          </a:blip>
          <a:srcRect l="51404" b="1086"/>
          <a:stretch/>
        </p:blipFill>
        <p:spPr>
          <a:xfrm>
            <a:off x="-1" y="114431"/>
            <a:ext cx="3313043" cy="6743569"/>
          </a:xfrm>
          <a:prstGeom prst="rect">
            <a:avLst/>
          </a:prstGeom>
        </p:spPr>
      </p:pic>
      <p:pic>
        <p:nvPicPr>
          <p:cNvPr id="11" name="Picture 10">
            <a:extLst>
              <a:ext uri="{FF2B5EF4-FFF2-40B4-BE49-F238E27FC236}">
                <a16:creationId xmlns:a16="http://schemas.microsoft.com/office/drawing/2014/main" id="{BB015BB1-1BEA-685F-4DDB-5014FA0CE3B0}"/>
              </a:ext>
              <a:ext uri="{C183D7F6-B498-43B3-948B-1728B52AA6E4}">
                <adec:decorative xmlns:adec="http://schemas.microsoft.com/office/drawing/2017/decorative" val="1"/>
              </a:ext>
            </a:extLst>
          </p:cNvPr>
          <p:cNvPicPr>
            <a:picLocks noChangeAspect="1"/>
          </p:cNvPicPr>
          <p:nvPr userDrawn="1"/>
        </p:nvPicPr>
        <p:blipFill rotWithShape="1">
          <a:blip r:embed="rId3">
            <a:alphaModFix amt="15000"/>
            <a:extLst>
              <a:ext uri="{28A0092B-C50C-407E-A947-70E740481C1C}">
                <a14:useLocalDpi xmlns:a14="http://schemas.microsoft.com/office/drawing/2010/main" val="0"/>
              </a:ext>
            </a:extLst>
          </a:blip>
          <a:srcRect t="26457" r="66488"/>
          <a:stretch/>
        </p:blipFill>
        <p:spPr>
          <a:xfrm>
            <a:off x="9833113" y="-26281"/>
            <a:ext cx="2358887" cy="5176728"/>
          </a:xfrm>
          <a:prstGeom prst="rect">
            <a:avLst/>
          </a:prstGeom>
        </p:spPr>
      </p:pic>
    </p:spTree>
    <p:extLst>
      <p:ext uri="{BB962C8B-B14F-4D97-AF65-F5344CB8AC3E}">
        <p14:creationId xmlns:p14="http://schemas.microsoft.com/office/powerpoint/2010/main" val="868159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Otsikkodia pinkit elementit">
    <p:bg>
      <p:bgPr>
        <a:solidFill>
          <a:schemeClr val="tx1"/>
        </a:solidFill>
        <a:effectLst/>
      </p:bgPr>
    </p:bg>
    <p:spTree>
      <p:nvGrpSpPr>
        <p:cNvPr id="1" name=""/>
        <p:cNvGrpSpPr/>
        <p:nvPr/>
      </p:nvGrpSpPr>
      <p:grpSpPr>
        <a:xfrm>
          <a:off x="0" y="0"/>
          <a:ext cx="0" cy="0"/>
          <a:chOff x="0" y="0"/>
          <a:chExt cx="0" cy="0"/>
        </a:xfrm>
      </p:grpSpPr>
      <p:sp>
        <p:nvSpPr>
          <p:cNvPr id="6" name="Alaotsikko 2">
            <a:extLst>
              <a:ext uri="{FF2B5EF4-FFF2-40B4-BE49-F238E27FC236}">
                <a16:creationId xmlns:a16="http://schemas.microsoft.com/office/drawing/2014/main" id="{0C7BE6FE-2453-E740-86C2-E764F5EA2BD3}"/>
              </a:ext>
            </a:extLst>
          </p:cNvPr>
          <p:cNvSpPr>
            <a:spLocks noGrp="1"/>
          </p:cNvSpPr>
          <p:nvPr>
            <p:ph type="subTitle" idx="1"/>
          </p:nvPr>
        </p:nvSpPr>
        <p:spPr>
          <a:xfrm>
            <a:off x="877149" y="2921553"/>
            <a:ext cx="5841152" cy="648072"/>
          </a:xfrm>
          <a:prstGeom prst="rect">
            <a:avLst/>
          </a:prstGeom>
        </p:spPr>
        <p:txBody>
          <a:bodyPr>
            <a:normAutofit/>
          </a:bodyPr>
          <a:lstStyle>
            <a:lvl1pPr marL="0" indent="0" algn="l">
              <a:buNone/>
              <a:defRPr sz="2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a:t>Muokkaa alaotsikon perustyyliä napsautt.</a:t>
            </a:r>
          </a:p>
        </p:txBody>
      </p:sp>
      <p:sp>
        <p:nvSpPr>
          <p:cNvPr id="24" name="Tekstin paikkamerkki 2">
            <a:extLst>
              <a:ext uri="{FF2B5EF4-FFF2-40B4-BE49-F238E27FC236}">
                <a16:creationId xmlns:a16="http://schemas.microsoft.com/office/drawing/2014/main" id="{F90B7C52-D3D4-3342-BC45-8BF2A7CB7BF8}"/>
              </a:ext>
            </a:extLst>
          </p:cNvPr>
          <p:cNvSpPr>
            <a:spLocks noGrp="1"/>
          </p:cNvSpPr>
          <p:nvPr>
            <p:ph type="body" idx="10"/>
          </p:nvPr>
        </p:nvSpPr>
        <p:spPr>
          <a:xfrm>
            <a:off x="877149" y="3705783"/>
            <a:ext cx="5841152" cy="854580"/>
          </a:xfrm>
          <a:prstGeom prst="rect">
            <a:avLst/>
          </a:prstGeom>
        </p:spPr>
        <p:txBody>
          <a:bodyPr anchor="t">
            <a:normAutofit/>
          </a:bodyPr>
          <a:lstStyle>
            <a:lvl1pPr marL="0" indent="0" algn="l">
              <a:buFont typeface="Arial"/>
              <a:buNone/>
              <a:defRPr sz="1800">
                <a:solidFill>
                  <a:schemeClr val="bg1"/>
                </a:solidFill>
              </a:defRPr>
            </a:lvl1pPr>
            <a:lvl2pPr marL="457200" indent="0" algn="ctr">
              <a:buFont typeface="Arial" panose="020B0604020202020204" pitchFamily="34" charset="0"/>
              <a:buNone/>
              <a:defRPr sz="1600">
                <a:solidFill>
                  <a:schemeClr val="bg1"/>
                </a:solidFill>
              </a:defRPr>
            </a:lvl2pPr>
            <a:lvl3pPr marL="914400" indent="0" algn="ctr">
              <a:buFont typeface="Arial" panose="020B0604020202020204" pitchFamily="34" charset="0"/>
              <a:buNone/>
              <a:defRPr sz="1400">
                <a:solidFill>
                  <a:schemeClr val="bg1"/>
                </a:solidFill>
              </a:defRPr>
            </a:lvl3pPr>
            <a:lvl4pPr marL="1371600" marR="0"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sz="1400">
                <a:solidFill>
                  <a:schemeClr val="bg1"/>
                </a:solidFill>
              </a:defRPr>
            </a:lvl4pPr>
            <a:lvl5pPr marL="1828800" indent="0" algn="ctr">
              <a:buFont typeface="Arial" panose="020B0604020202020204" pitchFamily="34" charset="0"/>
              <a:buNone/>
              <a:defRPr sz="1400">
                <a:solidFill>
                  <a:schemeClr val="bg1"/>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a:t>Muokkaa tekstin perustyylejä napsauttamalla</a:t>
            </a:r>
          </a:p>
        </p:txBody>
      </p:sp>
      <p:pic>
        <p:nvPicPr>
          <p:cNvPr id="4" name="Picture 3">
            <a:extLst>
              <a:ext uri="{FF2B5EF4-FFF2-40B4-BE49-F238E27FC236}">
                <a16:creationId xmlns:a16="http://schemas.microsoft.com/office/drawing/2014/main" id="{B1F9C661-85FC-2C46-B6C7-3C02B0141697}"/>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552" r="11764" b="4762"/>
          <a:stretch/>
        </p:blipFill>
        <p:spPr>
          <a:xfrm>
            <a:off x="7982519" y="0"/>
            <a:ext cx="4209482" cy="6858000"/>
          </a:xfrm>
          <a:prstGeom prst="rect">
            <a:avLst/>
          </a:prstGeom>
        </p:spPr>
      </p:pic>
      <p:pic>
        <p:nvPicPr>
          <p:cNvPr id="7" name="Picture 6" descr="Jyväskylän ammattikorkeakoulu, JAMK University of Applied Sciences logo">
            <a:extLst>
              <a:ext uri="{FF2B5EF4-FFF2-40B4-BE49-F238E27FC236}">
                <a16:creationId xmlns:a16="http://schemas.microsoft.com/office/drawing/2014/main" id="{1CBA9F32-B77B-C643-8CC6-703410AA628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48" y="5564519"/>
            <a:ext cx="3544951" cy="449712"/>
          </a:xfrm>
          <a:prstGeom prst="rect">
            <a:avLst/>
          </a:prstGeom>
        </p:spPr>
      </p:pic>
      <p:sp>
        <p:nvSpPr>
          <p:cNvPr id="9" name="Title 1">
            <a:extLst>
              <a:ext uri="{FF2B5EF4-FFF2-40B4-BE49-F238E27FC236}">
                <a16:creationId xmlns:a16="http://schemas.microsoft.com/office/drawing/2014/main" id="{9EE14A13-5EB7-0947-9E1C-749F46F792FF}"/>
              </a:ext>
            </a:extLst>
          </p:cNvPr>
          <p:cNvSpPr>
            <a:spLocks noGrp="1"/>
          </p:cNvSpPr>
          <p:nvPr>
            <p:ph type="title"/>
          </p:nvPr>
        </p:nvSpPr>
        <p:spPr>
          <a:xfrm>
            <a:off x="877149" y="1097081"/>
            <a:ext cx="5841152" cy="1325563"/>
          </a:xfrm>
          <a:prstGeom prst="rect">
            <a:avLst/>
          </a:prstGeom>
        </p:spPr>
        <p:txBody>
          <a:bodyPr/>
          <a:lstStyle>
            <a:lvl1pPr algn="l">
              <a:defRPr sz="5800" b="1" i="0" baseline="0">
                <a:solidFill>
                  <a:schemeClr val="bg1"/>
                </a:solidFill>
              </a:defRPr>
            </a:lvl1pPr>
          </a:lstStyle>
          <a:p>
            <a:r>
              <a:rPr lang="fi-FI" noProof="0"/>
              <a:t>Muokkaa ots. perustyyl. napsautt.</a:t>
            </a:r>
          </a:p>
        </p:txBody>
      </p:sp>
    </p:spTree>
    <p:extLst>
      <p:ext uri="{BB962C8B-B14F-4D97-AF65-F5344CB8AC3E}">
        <p14:creationId xmlns:p14="http://schemas.microsoft.com/office/powerpoint/2010/main" val="16493053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Otsikkodia sinipinkki">
    <p:bg>
      <p:bgPr>
        <a:gradFill flip="none" rotWithShape="1">
          <a:gsLst>
            <a:gs pos="0">
              <a:schemeClr val="tx1"/>
            </a:gs>
            <a:gs pos="40000">
              <a:schemeClr val="tx1"/>
            </a:gs>
            <a:gs pos="83000">
              <a:schemeClr val="accent1"/>
            </a:gs>
            <a:gs pos="99000">
              <a:schemeClr val="accent1"/>
            </a:gs>
          </a:gsLst>
          <a:lin ang="27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FE349-2197-8C4D-B828-C36B5DFA1D40}"/>
              </a:ext>
            </a:extLst>
          </p:cNvPr>
          <p:cNvSpPr>
            <a:spLocks noGrp="1"/>
          </p:cNvSpPr>
          <p:nvPr>
            <p:ph type="title"/>
          </p:nvPr>
        </p:nvSpPr>
        <p:spPr>
          <a:xfrm>
            <a:off x="1210574" y="1348535"/>
            <a:ext cx="9520686" cy="1325563"/>
          </a:xfrm>
          <a:prstGeom prst="rect">
            <a:avLst/>
          </a:prstGeom>
        </p:spPr>
        <p:txBody>
          <a:bodyPr/>
          <a:lstStyle>
            <a:lvl1pPr algn="ctr">
              <a:defRPr sz="7400" b="1" i="0" baseline="0">
                <a:solidFill>
                  <a:schemeClr val="bg1"/>
                </a:solidFill>
              </a:defRPr>
            </a:lvl1pPr>
          </a:lstStyle>
          <a:p>
            <a:r>
              <a:rPr lang="fi-FI" noProof="0"/>
              <a:t>Muokkaa ots. perustyyl. napsautt.</a:t>
            </a:r>
          </a:p>
        </p:txBody>
      </p:sp>
      <p:sp>
        <p:nvSpPr>
          <p:cNvPr id="6" name="Alaotsikko 2">
            <a:extLst>
              <a:ext uri="{FF2B5EF4-FFF2-40B4-BE49-F238E27FC236}">
                <a16:creationId xmlns:a16="http://schemas.microsoft.com/office/drawing/2014/main" id="{0C7BE6FE-2453-E740-86C2-E764F5EA2BD3}"/>
              </a:ext>
            </a:extLst>
          </p:cNvPr>
          <p:cNvSpPr>
            <a:spLocks noGrp="1"/>
          </p:cNvSpPr>
          <p:nvPr>
            <p:ph type="subTitle" idx="1"/>
          </p:nvPr>
        </p:nvSpPr>
        <p:spPr>
          <a:xfrm>
            <a:off x="1210574" y="3693707"/>
            <a:ext cx="9520686" cy="648072"/>
          </a:xfrm>
          <a:prstGeom prst="rect">
            <a:avLst/>
          </a:prstGeom>
        </p:spPr>
        <p:txBody>
          <a:bodyPr>
            <a:normAutofit/>
          </a:bodyPr>
          <a:lstStyle>
            <a:lvl1pPr marL="0" indent="0" algn="ctr">
              <a:buNone/>
              <a:defRPr sz="36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a:t>Muokkaa alaotsikon perustyyliä napsautt.</a:t>
            </a:r>
          </a:p>
        </p:txBody>
      </p:sp>
      <p:sp>
        <p:nvSpPr>
          <p:cNvPr id="24" name="Tekstin paikkamerkki 2">
            <a:extLst>
              <a:ext uri="{FF2B5EF4-FFF2-40B4-BE49-F238E27FC236}">
                <a16:creationId xmlns:a16="http://schemas.microsoft.com/office/drawing/2014/main" id="{F90B7C52-D3D4-3342-BC45-8BF2A7CB7BF8}"/>
              </a:ext>
            </a:extLst>
          </p:cNvPr>
          <p:cNvSpPr>
            <a:spLocks noGrp="1"/>
          </p:cNvSpPr>
          <p:nvPr>
            <p:ph type="body" idx="10"/>
          </p:nvPr>
        </p:nvSpPr>
        <p:spPr>
          <a:xfrm>
            <a:off x="1210574" y="4847399"/>
            <a:ext cx="9520686" cy="854580"/>
          </a:xfrm>
          <a:prstGeom prst="rect">
            <a:avLst/>
          </a:prstGeom>
        </p:spPr>
        <p:txBody>
          <a:bodyPr anchor="t">
            <a:normAutofit/>
          </a:bodyPr>
          <a:lstStyle>
            <a:lvl1pPr marL="0" indent="0" algn="ctr">
              <a:buFont typeface="Arial"/>
              <a:buNone/>
              <a:defRPr sz="1800">
                <a:solidFill>
                  <a:schemeClr val="bg1"/>
                </a:solidFill>
              </a:defRPr>
            </a:lvl1pPr>
            <a:lvl2pPr marL="457200" indent="0" algn="ctr">
              <a:buFont typeface="Arial" panose="020B0604020202020204" pitchFamily="34" charset="0"/>
              <a:buNone/>
              <a:defRPr sz="1600">
                <a:solidFill>
                  <a:schemeClr val="bg1"/>
                </a:solidFill>
              </a:defRPr>
            </a:lvl2pPr>
            <a:lvl3pPr marL="914400" indent="0" algn="ctr">
              <a:buFont typeface="Arial" panose="020B0604020202020204" pitchFamily="34" charset="0"/>
              <a:buNone/>
              <a:defRPr sz="1400">
                <a:solidFill>
                  <a:schemeClr val="bg1"/>
                </a:solidFill>
              </a:defRPr>
            </a:lvl3pPr>
            <a:lvl4pPr marL="1371600" marR="0"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sz="1400">
                <a:solidFill>
                  <a:schemeClr val="bg1"/>
                </a:solidFill>
              </a:defRPr>
            </a:lvl4pPr>
            <a:lvl5pPr marL="1828800" indent="0" algn="ctr">
              <a:buFont typeface="Arial" panose="020B0604020202020204" pitchFamily="34" charset="0"/>
              <a:buNone/>
              <a:defRPr sz="1400">
                <a:solidFill>
                  <a:schemeClr val="bg1"/>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a:t>Muokkaa tekstin perustyylejä napsauttamalla</a:t>
            </a:r>
          </a:p>
        </p:txBody>
      </p:sp>
      <p:pic>
        <p:nvPicPr>
          <p:cNvPr id="8" name="Picture 3" descr="JAMK logo">
            <a:extLst>
              <a:ext uri="{FF2B5EF4-FFF2-40B4-BE49-F238E27FC236}">
                <a16:creationId xmlns:a16="http://schemas.microsoft.com/office/drawing/2014/main" id="{571F97DD-0BDA-774B-8B17-636487A9D7C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94426" y="5874575"/>
            <a:ext cx="1543399" cy="771699"/>
          </a:xfrm>
          <a:prstGeom prst="rect">
            <a:avLst/>
          </a:prstGeom>
        </p:spPr>
      </p:pic>
    </p:spTree>
    <p:extLst>
      <p:ext uri="{BB962C8B-B14F-4D97-AF65-F5344CB8AC3E}">
        <p14:creationId xmlns:p14="http://schemas.microsoft.com/office/powerpoint/2010/main" val="19401849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Otsikkodia hankkeelle pinkki">
    <p:spTree>
      <p:nvGrpSpPr>
        <p:cNvPr id="1" name=""/>
        <p:cNvGrpSpPr/>
        <p:nvPr/>
      </p:nvGrpSpPr>
      <p:grpSpPr>
        <a:xfrm>
          <a:off x="0" y="0"/>
          <a:ext cx="0" cy="0"/>
          <a:chOff x="0" y="0"/>
          <a:chExt cx="0" cy="0"/>
        </a:xfrm>
      </p:grpSpPr>
      <p:sp>
        <p:nvSpPr>
          <p:cNvPr id="7" name="Suorakulmio 9">
            <a:extLst>
              <a:ext uri="{FF2B5EF4-FFF2-40B4-BE49-F238E27FC236}">
                <a16:creationId xmlns:a16="http://schemas.microsoft.com/office/drawing/2014/main" id="{929867C7-70E4-524F-8F04-75E75A71768C}"/>
              </a:ext>
              <a:ext uri="{C183D7F6-B498-43B3-948B-1728B52AA6E4}">
                <adec:decorative xmlns:adec="http://schemas.microsoft.com/office/drawing/2017/decorative" val="1"/>
              </a:ext>
            </a:extLst>
          </p:cNvPr>
          <p:cNvSpPr/>
          <p:nvPr userDrawn="1"/>
        </p:nvSpPr>
        <p:spPr>
          <a:xfrm>
            <a:off x="0" y="0"/>
            <a:ext cx="12192000" cy="5558971"/>
          </a:xfrm>
          <a:prstGeom prst="rect">
            <a:avLst/>
          </a:prstGeom>
          <a:gradFill>
            <a:gsLst>
              <a:gs pos="0">
                <a:schemeClr val="tx1"/>
              </a:gs>
              <a:gs pos="40000">
                <a:schemeClr val="tx1"/>
              </a:gs>
              <a:gs pos="83000">
                <a:schemeClr val="accent1"/>
              </a:gs>
              <a:gs pos="99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Title 1">
            <a:extLst>
              <a:ext uri="{FF2B5EF4-FFF2-40B4-BE49-F238E27FC236}">
                <a16:creationId xmlns:a16="http://schemas.microsoft.com/office/drawing/2014/main" id="{A09FE349-2197-8C4D-B828-C36B5DFA1D40}"/>
              </a:ext>
            </a:extLst>
          </p:cNvPr>
          <p:cNvSpPr>
            <a:spLocks noGrp="1"/>
          </p:cNvSpPr>
          <p:nvPr>
            <p:ph type="title"/>
          </p:nvPr>
        </p:nvSpPr>
        <p:spPr>
          <a:xfrm>
            <a:off x="1210574" y="1029227"/>
            <a:ext cx="9520686" cy="1325563"/>
          </a:xfrm>
          <a:prstGeom prst="rect">
            <a:avLst/>
          </a:prstGeom>
        </p:spPr>
        <p:txBody>
          <a:bodyPr/>
          <a:lstStyle>
            <a:lvl1pPr algn="ctr">
              <a:defRPr sz="7400" b="1" i="0" baseline="0">
                <a:solidFill>
                  <a:schemeClr val="bg1"/>
                </a:solidFill>
              </a:defRPr>
            </a:lvl1pPr>
          </a:lstStyle>
          <a:p>
            <a:r>
              <a:rPr lang="fi-FI" noProof="0"/>
              <a:t>Muokkaa ots. perustyyl. napsautt.</a:t>
            </a:r>
          </a:p>
        </p:txBody>
      </p:sp>
      <p:sp>
        <p:nvSpPr>
          <p:cNvPr id="6" name="Alaotsikko 2">
            <a:extLst>
              <a:ext uri="{FF2B5EF4-FFF2-40B4-BE49-F238E27FC236}">
                <a16:creationId xmlns:a16="http://schemas.microsoft.com/office/drawing/2014/main" id="{0C7BE6FE-2453-E740-86C2-E764F5EA2BD3}"/>
              </a:ext>
            </a:extLst>
          </p:cNvPr>
          <p:cNvSpPr>
            <a:spLocks noGrp="1"/>
          </p:cNvSpPr>
          <p:nvPr>
            <p:ph type="subTitle" idx="1"/>
          </p:nvPr>
        </p:nvSpPr>
        <p:spPr>
          <a:xfrm>
            <a:off x="1210574" y="3374399"/>
            <a:ext cx="9520686" cy="648072"/>
          </a:xfrm>
          <a:prstGeom prst="rect">
            <a:avLst/>
          </a:prstGeom>
        </p:spPr>
        <p:txBody>
          <a:bodyPr>
            <a:normAutofit/>
          </a:bodyPr>
          <a:lstStyle>
            <a:lvl1pPr marL="0" indent="0" algn="ctr">
              <a:buNone/>
              <a:defRPr sz="36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a:t>Muokkaa alaotsikon perustyyliä napsautt.</a:t>
            </a:r>
          </a:p>
        </p:txBody>
      </p:sp>
      <p:sp>
        <p:nvSpPr>
          <p:cNvPr id="24" name="Tekstin paikkamerkki 2">
            <a:extLst>
              <a:ext uri="{FF2B5EF4-FFF2-40B4-BE49-F238E27FC236}">
                <a16:creationId xmlns:a16="http://schemas.microsoft.com/office/drawing/2014/main" id="{F90B7C52-D3D4-3342-BC45-8BF2A7CB7BF8}"/>
              </a:ext>
            </a:extLst>
          </p:cNvPr>
          <p:cNvSpPr>
            <a:spLocks noGrp="1"/>
          </p:cNvSpPr>
          <p:nvPr>
            <p:ph type="body" idx="10"/>
          </p:nvPr>
        </p:nvSpPr>
        <p:spPr>
          <a:xfrm>
            <a:off x="1210574" y="4528091"/>
            <a:ext cx="9520686" cy="854580"/>
          </a:xfrm>
          <a:prstGeom prst="rect">
            <a:avLst/>
          </a:prstGeom>
        </p:spPr>
        <p:txBody>
          <a:bodyPr anchor="t">
            <a:normAutofit/>
          </a:bodyPr>
          <a:lstStyle>
            <a:lvl1pPr marL="0" indent="0" algn="ctr">
              <a:buFont typeface="Arial"/>
              <a:buNone/>
              <a:defRPr sz="1800">
                <a:solidFill>
                  <a:schemeClr val="bg1"/>
                </a:solidFill>
              </a:defRPr>
            </a:lvl1pPr>
            <a:lvl2pPr marL="457200" indent="0" algn="ctr">
              <a:buFont typeface="Arial" panose="020B0604020202020204" pitchFamily="34" charset="0"/>
              <a:buNone/>
              <a:defRPr sz="1600">
                <a:solidFill>
                  <a:schemeClr val="bg1"/>
                </a:solidFill>
              </a:defRPr>
            </a:lvl2pPr>
            <a:lvl3pPr marL="914400" indent="0" algn="ctr">
              <a:buFont typeface="Arial" panose="020B0604020202020204" pitchFamily="34" charset="0"/>
              <a:buNone/>
              <a:defRPr sz="1400">
                <a:solidFill>
                  <a:schemeClr val="bg1"/>
                </a:solidFill>
              </a:defRPr>
            </a:lvl3pPr>
            <a:lvl4pPr marL="1371600" marR="0"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sz="1400">
                <a:solidFill>
                  <a:schemeClr val="bg1"/>
                </a:solidFill>
              </a:defRPr>
            </a:lvl4pPr>
            <a:lvl5pPr marL="1828800" indent="0" algn="ctr">
              <a:buFont typeface="Arial" panose="020B0604020202020204" pitchFamily="34" charset="0"/>
              <a:buNone/>
              <a:defRPr sz="1400">
                <a:solidFill>
                  <a:schemeClr val="bg1"/>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a:t>Muokkaa tekstin perustyylejä napsauttamalla</a:t>
            </a:r>
          </a:p>
        </p:txBody>
      </p:sp>
      <p:pic>
        <p:nvPicPr>
          <p:cNvPr id="9" name="Picture 3" descr="JAMK logo">
            <a:extLst>
              <a:ext uri="{FF2B5EF4-FFF2-40B4-BE49-F238E27FC236}">
                <a16:creationId xmlns:a16="http://schemas.microsoft.com/office/drawing/2014/main" id="{C1E15A88-7779-0C4E-9684-E5AA42180C8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79100" y="5889340"/>
            <a:ext cx="1273047" cy="636524"/>
          </a:xfrm>
          <a:prstGeom prst="rect">
            <a:avLst/>
          </a:prstGeom>
        </p:spPr>
      </p:pic>
    </p:spTree>
    <p:extLst>
      <p:ext uri="{BB962C8B-B14F-4D97-AF65-F5344CB8AC3E}">
        <p14:creationId xmlns:p14="http://schemas.microsoft.com/office/powerpoint/2010/main" val="11907681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Mukautettu sisältödia 1 pinkki">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90261E2-D7D1-FEED-08B5-D43858F79C81}"/>
              </a:ext>
              <a:ext uri="{C183D7F6-B498-43B3-948B-1728B52AA6E4}">
                <adec:decorative xmlns:adec="http://schemas.microsoft.com/office/drawing/2017/decorative" val="1"/>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Lst>
          </a:blip>
          <a:srcRect l="49656" t="-1673" r="-2148" b="-1083"/>
          <a:stretch/>
        </p:blipFill>
        <p:spPr>
          <a:xfrm>
            <a:off x="1" y="1235242"/>
            <a:ext cx="2919662" cy="5715910"/>
          </a:xfrm>
          <a:prstGeom prst="rect">
            <a:avLst/>
          </a:prstGeom>
        </p:spPr>
      </p:pic>
      <p:pic>
        <p:nvPicPr>
          <p:cNvPr id="10" name="Picture 9">
            <a:extLst>
              <a:ext uri="{FF2B5EF4-FFF2-40B4-BE49-F238E27FC236}">
                <a16:creationId xmlns:a16="http://schemas.microsoft.com/office/drawing/2014/main" id="{87BC34EB-C5CE-8559-01BB-EE9A94F3EE1A}"/>
              </a:ext>
              <a:ext uri="{C183D7F6-B498-43B3-948B-1728B52AA6E4}">
                <adec:decorative xmlns:adec="http://schemas.microsoft.com/office/drawing/2017/decorative" val="1"/>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Lst>
          </a:blip>
          <a:srcRect l="-2207" t="27037" r="65908" b="-4436"/>
          <a:stretch/>
        </p:blipFill>
        <p:spPr>
          <a:xfrm>
            <a:off x="10226863" y="1"/>
            <a:ext cx="1957955" cy="4175237"/>
          </a:xfrm>
          <a:prstGeom prst="rect">
            <a:avLst/>
          </a:prstGeom>
        </p:spPr>
      </p:pic>
      <p:pic>
        <p:nvPicPr>
          <p:cNvPr id="11" name="Picture 3" descr="JAMK logo">
            <a:extLst>
              <a:ext uri="{FF2B5EF4-FFF2-40B4-BE49-F238E27FC236}">
                <a16:creationId xmlns:a16="http://schemas.microsoft.com/office/drawing/2014/main" id="{7C493B52-F1F1-25DC-9843-2E28C9E0608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79100" y="5889340"/>
            <a:ext cx="1273047" cy="636524"/>
          </a:xfrm>
          <a:prstGeom prst="rect">
            <a:avLst/>
          </a:prstGeom>
        </p:spPr>
      </p:pic>
      <p:sp>
        <p:nvSpPr>
          <p:cNvPr id="2" name="Title 1">
            <a:extLst>
              <a:ext uri="{FF2B5EF4-FFF2-40B4-BE49-F238E27FC236}">
                <a16:creationId xmlns:a16="http://schemas.microsoft.com/office/drawing/2014/main" id="{A09FE349-2197-8C4D-B828-C36B5DFA1D40}"/>
              </a:ext>
            </a:extLst>
          </p:cNvPr>
          <p:cNvSpPr>
            <a:spLocks noGrp="1"/>
          </p:cNvSpPr>
          <p:nvPr>
            <p:ph type="title"/>
          </p:nvPr>
        </p:nvSpPr>
        <p:spPr>
          <a:xfrm>
            <a:off x="772065" y="906356"/>
            <a:ext cx="10511286" cy="818927"/>
          </a:xfrm>
          <a:prstGeom prst="rect">
            <a:avLst/>
          </a:prstGeom>
        </p:spPr>
        <p:txBody>
          <a:bodyPr/>
          <a:lstStyle>
            <a:lvl1pPr>
              <a:defRPr sz="5400" b="1" i="0" baseline="0"/>
            </a:lvl1pPr>
          </a:lstStyle>
          <a:p>
            <a:r>
              <a:rPr lang="fi-FI" noProof="0"/>
              <a:t>Muokkaa ots. perustyyl. napsautt.</a:t>
            </a:r>
          </a:p>
        </p:txBody>
      </p:sp>
      <p:sp>
        <p:nvSpPr>
          <p:cNvPr id="3" name="Date Placeholder 2">
            <a:extLst>
              <a:ext uri="{FF2B5EF4-FFF2-40B4-BE49-F238E27FC236}">
                <a16:creationId xmlns:a16="http://schemas.microsoft.com/office/drawing/2014/main" id="{A8E1C406-DC64-DB46-A3A3-7FF978685CD7}"/>
              </a:ext>
            </a:extLst>
          </p:cNvPr>
          <p:cNvSpPr>
            <a:spLocks noGrp="1"/>
          </p:cNvSpPr>
          <p:nvPr>
            <p:ph type="dt" sz="half" idx="10"/>
          </p:nvPr>
        </p:nvSpPr>
        <p:spPr>
          <a:xfrm>
            <a:off x="766101" y="5926762"/>
            <a:ext cx="1453952" cy="404664"/>
          </a:xfrm>
        </p:spPr>
        <p:txBody>
          <a:bodyPr/>
          <a:lstStyle/>
          <a:p>
            <a:endParaRPr lang="fi-FI" noProof="0"/>
          </a:p>
        </p:txBody>
      </p:sp>
      <p:sp>
        <p:nvSpPr>
          <p:cNvPr id="4" name="Footer Placeholder 3">
            <a:extLst>
              <a:ext uri="{FF2B5EF4-FFF2-40B4-BE49-F238E27FC236}">
                <a16:creationId xmlns:a16="http://schemas.microsoft.com/office/drawing/2014/main" id="{E34A3D7A-E702-484C-AE34-D3F55E782311}"/>
              </a:ext>
            </a:extLst>
          </p:cNvPr>
          <p:cNvSpPr>
            <a:spLocks noGrp="1"/>
          </p:cNvSpPr>
          <p:nvPr>
            <p:ph type="ftr" sz="quarter" idx="11"/>
          </p:nvPr>
        </p:nvSpPr>
        <p:spPr>
          <a:xfrm>
            <a:off x="2292061" y="5926762"/>
            <a:ext cx="5570240" cy="404664"/>
          </a:xfrm>
        </p:spPr>
        <p:txBody>
          <a:bodyPr/>
          <a:lstStyle/>
          <a:p>
            <a:endParaRPr lang="fi-FI" noProof="0"/>
          </a:p>
        </p:txBody>
      </p:sp>
      <p:sp>
        <p:nvSpPr>
          <p:cNvPr id="6" name="Alaotsikko 2">
            <a:extLst>
              <a:ext uri="{FF2B5EF4-FFF2-40B4-BE49-F238E27FC236}">
                <a16:creationId xmlns:a16="http://schemas.microsoft.com/office/drawing/2014/main" id="{0C7BE6FE-2453-E740-86C2-E764F5EA2BD3}"/>
              </a:ext>
            </a:extLst>
          </p:cNvPr>
          <p:cNvSpPr>
            <a:spLocks noGrp="1"/>
          </p:cNvSpPr>
          <p:nvPr>
            <p:ph type="subTitle" idx="1"/>
          </p:nvPr>
        </p:nvSpPr>
        <p:spPr>
          <a:xfrm>
            <a:off x="772065" y="1738262"/>
            <a:ext cx="10511286" cy="648072"/>
          </a:xfrm>
          <a:prstGeom prst="rect">
            <a:avLst/>
          </a:prstGeom>
        </p:spPr>
        <p:txBody>
          <a:bodyPr>
            <a:normAutofit/>
          </a:bodyPr>
          <a:lstStyle>
            <a:lvl1pPr marL="0" indent="0" algn="l">
              <a:buNone/>
              <a:defRPr sz="3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a:t>Muokkaa alaotsikon perustyyliä napsautt.</a:t>
            </a:r>
          </a:p>
        </p:txBody>
      </p:sp>
      <p:sp>
        <p:nvSpPr>
          <p:cNvPr id="8" name="Tekstin paikkamerkki 2">
            <a:extLst>
              <a:ext uri="{FF2B5EF4-FFF2-40B4-BE49-F238E27FC236}">
                <a16:creationId xmlns:a16="http://schemas.microsoft.com/office/drawing/2014/main" id="{9F37ACCC-1AD2-894A-B6CB-EDDCA4516775}"/>
              </a:ext>
            </a:extLst>
          </p:cNvPr>
          <p:cNvSpPr>
            <a:spLocks noGrp="1"/>
          </p:cNvSpPr>
          <p:nvPr>
            <p:ph type="body" idx="12"/>
          </p:nvPr>
        </p:nvSpPr>
        <p:spPr>
          <a:xfrm>
            <a:off x="768550" y="2602513"/>
            <a:ext cx="10514802" cy="2803128"/>
          </a:xfrm>
          <a:prstGeom prst="rect">
            <a:avLst/>
          </a:prstGeom>
        </p:spPr>
        <p:txBody>
          <a:bodyPr anchor="t">
            <a:normAutofit/>
          </a:bodyPr>
          <a:lstStyle>
            <a:lvl1pPr marL="285750" indent="-285750">
              <a:buFont typeface="Arial"/>
              <a:buChar char="•"/>
              <a:defRPr sz="2200">
                <a:solidFill>
                  <a:schemeClr val="tx2"/>
                </a:solidFill>
              </a:defRPr>
            </a:lvl1pPr>
            <a:lvl2pPr marL="742950" indent="-285750">
              <a:buFont typeface="Arial" panose="020B0604020202020204" pitchFamily="34" charset="0"/>
              <a:buChar char="•"/>
              <a:defRPr sz="2000">
                <a:solidFill>
                  <a:schemeClr val="tx2"/>
                </a:solidFill>
              </a:defRPr>
            </a:lvl2pPr>
            <a:lvl3pPr marL="1200150" indent="-285750">
              <a:buFont typeface="Arial" panose="020B0604020202020204" pitchFamily="34" charset="0"/>
              <a:buChar char="•"/>
              <a:defRPr sz="1800">
                <a:solidFill>
                  <a:schemeClr val="tx2"/>
                </a:solidFill>
              </a:defRPr>
            </a:lvl3pPr>
            <a:lvl4pPr marL="1657350" marR="0"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600">
                <a:solidFill>
                  <a:schemeClr val="tx2"/>
                </a:solidFill>
              </a:defRPr>
            </a:lvl4pPr>
            <a:lvl5pPr marL="2114550" indent="-285750">
              <a:buFont typeface="Arial" panose="020B0604020202020204" pitchFamily="34" charset="0"/>
              <a:buChar char="•"/>
              <a:defRPr sz="1400">
                <a:solidFill>
                  <a:schemeClr val="tx2"/>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Tree>
    <p:extLst>
      <p:ext uri="{BB962C8B-B14F-4D97-AF65-F5344CB8AC3E}">
        <p14:creationId xmlns:p14="http://schemas.microsoft.com/office/powerpoint/2010/main" val="18578569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Mukautettu sisältödia 2 pinkk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uorakulmio 9">
            <a:extLst>
              <a:ext uri="{FF2B5EF4-FFF2-40B4-BE49-F238E27FC236}">
                <a16:creationId xmlns:a16="http://schemas.microsoft.com/office/drawing/2014/main" id="{F5C230DF-81C0-7B4D-818E-B322AA1F2AD4}"/>
              </a:ext>
              <a:ext uri="{C183D7F6-B498-43B3-948B-1728B52AA6E4}">
                <adec:decorative xmlns:adec="http://schemas.microsoft.com/office/drawing/2017/decorative" val="1"/>
              </a:ext>
            </a:extLst>
          </p:cNvPr>
          <p:cNvSpPr/>
          <p:nvPr userDrawn="1"/>
        </p:nvSpPr>
        <p:spPr>
          <a:xfrm>
            <a:off x="345057" y="414067"/>
            <a:ext cx="11455879" cy="60902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2" name="Title 1">
            <a:extLst>
              <a:ext uri="{FF2B5EF4-FFF2-40B4-BE49-F238E27FC236}">
                <a16:creationId xmlns:a16="http://schemas.microsoft.com/office/drawing/2014/main" id="{A09FE349-2197-8C4D-B828-C36B5DFA1D40}"/>
              </a:ext>
            </a:extLst>
          </p:cNvPr>
          <p:cNvSpPr>
            <a:spLocks noGrp="1"/>
          </p:cNvSpPr>
          <p:nvPr>
            <p:ph type="title"/>
          </p:nvPr>
        </p:nvSpPr>
        <p:spPr>
          <a:xfrm>
            <a:off x="772065" y="906356"/>
            <a:ext cx="10511286" cy="818927"/>
          </a:xfrm>
          <a:prstGeom prst="rect">
            <a:avLst/>
          </a:prstGeom>
        </p:spPr>
        <p:txBody>
          <a:bodyPr/>
          <a:lstStyle>
            <a:lvl1pPr>
              <a:defRPr sz="5400" b="1" i="0" baseline="0"/>
            </a:lvl1pPr>
          </a:lstStyle>
          <a:p>
            <a:r>
              <a:rPr lang="fi-FI" noProof="0"/>
              <a:t>Muokkaa ots. perustyyl. napsautt.</a:t>
            </a:r>
          </a:p>
        </p:txBody>
      </p:sp>
      <p:sp>
        <p:nvSpPr>
          <p:cNvPr id="3" name="Date Placeholder 2">
            <a:extLst>
              <a:ext uri="{FF2B5EF4-FFF2-40B4-BE49-F238E27FC236}">
                <a16:creationId xmlns:a16="http://schemas.microsoft.com/office/drawing/2014/main" id="{A8E1C406-DC64-DB46-A3A3-7FF978685CD7}"/>
              </a:ext>
            </a:extLst>
          </p:cNvPr>
          <p:cNvSpPr>
            <a:spLocks noGrp="1"/>
          </p:cNvSpPr>
          <p:nvPr>
            <p:ph type="dt" sz="half" idx="10"/>
          </p:nvPr>
        </p:nvSpPr>
        <p:spPr>
          <a:xfrm>
            <a:off x="766101" y="5926762"/>
            <a:ext cx="1453952" cy="404664"/>
          </a:xfrm>
        </p:spPr>
        <p:txBody>
          <a:bodyPr/>
          <a:lstStyle/>
          <a:p>
            <a:endParaRPr lang="fi-FI" noProof="0"/>
          </a:p>
        </p:txBody>
      </p:sp>
      <p:sp>
        <p:nvSpPr>
          <p:cNvPr id="4" name="Footer Placeholder 3">
            <a:extLst>
              <a:ext uri="{FF2B5EF4-FFF2-40B4-BE49-F238E27FC236}">
                <a16:creationId xmlns:a16="http://schemas.microsoft.com/office/drawing/2014/main" id="{E34A3D7A-E702-484C-AE34-D3F55E782311}"/>
              </a:ext>
            </a:extLst>
          </p:cNvPr>
          <p:cNvSpPr>
            <a:spLocks noGrp="1"/>
          </p:cNvSpPr>
          <p:nvPr>
            <p:ph type="ftr" sz="quarter" idx="11"/>
          </p:nvPr>
        </p:nvSpPr>
        <p:spPr>
          <a:xfrm>
            <a:off x="2292061" y="5926762"/>
            <a:ext cx="5570240" cy="404664"/>
          </a:xfrm>
        </p:spPr>
        <p:txBody>
          <a:bodyPr/>
          <a:lstStyle/>
          <a:p>
            <a:endParaRPr lang="fi-FI" noProof="0"/>
          </a:p>
        </p:txBody>
      </p:sp>
      <p:sp>
        <p:nvSpPr>
          <p:cNvPr id="6" name="Alaotsikko 2">
            <a:extLst>
              <a:ext uri="{FF2B5EF4-FFF2-40B4-BE49-F238E27FC236}">
                <a16:creationId xmlns:a16="http://schemas.microsoft.com/office/drawing/2014/main" id="{0C7BE6FE-2453-E740-86C2-E764F5EA2BD3}"/>
              </a:ext>
            </a:extLst>
          </p:cNvPr>
          <p:cNvSpPr>
            <a:spLocks noGrp="1"/>
          </p:cNvSpPr>
          <p:nvPr>
            <p:ph type="subTitle" idx="1"/>
          </p:nvPr>
        </p:nvSpPr>
        <p:spPr>
          <a:xfrm>
            <a:off x="772065" y="1738262"/>
            <a:ext cx="10511286" cy="648072"/>
          </a:xfrm>
          <a:prstGeom prst="rect">
            <a:avLst/>
          </a:prstGeom>
        </p:spPr>
        <p:txBody>
          <a:bodyPr>
            <a:normAutofit/>
          </a:bodyPr>
          <a:lstStyle>
            <a:lvl1pPr marL="0" indent="0" algn="l">
              <a:buNone/>
              <a:defRPr sz="3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a:t>Muokkaa alaotsikon perustyyliä napsautt.</a:t>
            </a:r>
          </a:p>
        </p:txBody>
      </p:sp>
      <p:sp>
        <p:nvSpPr>
          <p:cNvPr id="8" name="Tekstin paikkamerkki 2">
            <a:extLst>
              <a:ext uri="{FF2B5EF4-FFF2-40B4-BE49-F238E27FC236}">
                <a16:creationId xmlns:a16="http://schemas.microsoft.com/office/drawing/2014/main" id="{9F37ACCC-1AD2-894A-B6CB-EDDCA4516775}"/>
              </a:ext>
            </a:extLst>
          </p:cNvPr>
          <p:cNvSpPr>
            <a:spLocks noGrp="1"/>
          </p:cNvSpPr>
          <p:nvPr>
            <p:ph type="body" idx="12"/>
          </p:nvPr>
        </p:nvSpPr>
        <p:spPr>
          <a:xfrm>
            <a:off x="768550" y="2589813"/>
            <a:ext cx="10514802" cy="2803128"/>
          </a:xfrm>
          <a:prstGeom prst="rect">
            <a:avLst/>
          </a:prstGeom>
        </p:spPr>
        <p:txBody>
          <a:bodyPr anchor="t">
            <a:normAutofit/>
          </a:bodyPr>
          <a:lstStyle>
            <a:lvl1pPr marL="285750" indent="-285750">
              <a:buFont typeface="Arial"/>
              <a:buChar char="•"/>
              <a:defRPr sz="2200">
                <a:solidFill>
                  <a:schemeClr val="tx2"/>
                </a:solidFill>
              </a:defRPr>
            </a:lvl1pPr>
            <a:lvl2pPr marL="742950" indent="-285750">
              <a:buFont typeface="Arial" panose="020B0604020202020204" pitchFamily="34" charset="0"/>
              <a:buChar char="•"/>
              <a:defRPr sz="2000">
                <a:solidFill>
                  <a:schemeClr val="tx2"/>
                </a:solidFill>
              </a:defRPr>
            </a:lvl2pPr>
            <a:lvl3pPr marL="1200150" indent="-285750">
              <a:buFont typeface="Arial" panose="020B0604020202020204" pitchFamily="34" charset="0"/>
              <a:buChar char="•"/>
              <a:defRPr sz="1800">
                <a:solidFill>
                  <a:schemeClr val="tx2"/>
                </a:solidFill>
              </a:defRPr>
            </a:lvl3pPr>
            <a:lvl4pPr marL="1657350" marR="0"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600">
                <a:solidFill>
                  <a:schemeClr val="tx2"/>
                </a:solidFill>
              </a:defRPr>
            </a:lvl4pPr>
            <a:lvl5pPr marL="2114550" indent="-285750">
              <a:buFont typeface="Arial" panose="020B0604020202020204" pitchFamily="34" charset="0"/>
              <a:buChar char="•"/>
              <a:defRPr sz="1400">
                <a:solidFill>
                  <a:schemeClr val="tx2"/>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pic>
        <p:nvPicPr>
          <p:cNvPr id="10" name="Picture 3" descr="JAMK logo">
            <a:extLst>
              <a:ext uri="{FF2B5EF4-FFF2-40B4-BE49-F238E27FC236}">
                <a16:creationId xmlns:a16="http://schemas.microsoft.com/office/drawing/2014/main" id="{EC307230-6FA4-424E-BFCD-A7155CCA9A1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99700" y="5694902"/>
            <a:ext cx="1273047" cy="636524"/>
          </a:xfrm>
          <a:prstGeom prst="rect">
            <a:avLst/>
          </a:prstGeom>
        </p:spPr>
      </p:pic>
    </p:spTree>
    <p:extLst>
      <p:ext uri="{BB962C8B-B14F-4D97-AF65-F5344CB8AC3E}">
        <p14:creationId xmlns:p14="http://schemas.microsoft.com/office/powerpoint/2010/main" val="42820670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Otsikkodia vihreät elementit">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1F9C661-85FC-2C46-B6C7-3C02B0141697}"/>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717" r="11764" b="4599"/>
          <a:stretch/>
        </p:blipFill>
        <p:spPr>
          <a:xfrm>
            <a:off x="7982519" y="-1"/>
            <a:ext cx="4209482" cy="6858001"/>
          </a:xfrm>
          <a:prstGeom prst="rect">
            <a:avLst/>
          </a:prstGeom>
        </p:spPr>
      </p:pic>
      <p:sp>
        <p:nvSpPr>
          <p:cNvPr id="12" name="Title 1">
            <a:extLst>
              <a:ext uri="{FF2B5EF4-FFF2-40B4-BE49-F238E27FC236}">
                <a16:creationId xmlns:a16="http://schemas.microsoft.com/office/drawing/2014/main" id="{792E7A09-25E3-ED44-823F-AB6958F7A070}"/>
              </a:ext>
            </a:extLst>
          </p:cNvPr>
          <p:cNvSpPr>
            <a:spLocks noGrp="1"/>
          </p:cNvSpPr>
          <p:nvPr>
            <p:ph type="title"/>
          </p:nvPr>
        </p:nvSpPr>
        <p:spPr>
          <a:xfrm>
            <a:off x="877149" y="1097081"/>
            <a:ext cx="5841152" cy="1325563"/>
          </a:xfrm>
          <a:prstGeom prst="rect">
            <a:avLst/>
          </a:prstGeom>
        </p:spPr>
        <p:txBody>
          <a:bodyPr/>
          <a:lstStyle>
            <a:lvl1pPr algn="l">
              <a:defRPr sz="5800" b="1" i="0" baseline="0">
                <a:solidFill>
                  <a:schemeClr val="bg1"/>
                </a:solidFill>
              </a:defRPr>
            </a:lvl1pPr>
          </a:lstStyle>
          <a:p>
            <a:r>
              <a:rPr lang="fi-FI" noProof="0"/>
              <a:t>Muokkaa ots. perustyyl. napsautt.</a:t>
            </a:r>
          </a:p>
        </p:txBody>
      </p:sp>
      <p:sp>
        <p:nvSpPr>
          <p:cNvPr id="13" name="Alaotsikko 2">
            <a:extLst>
              <a:ext uri="{FF2B5EF4-FFF2-40B4-BE49-F238E27FC236}">
                <a16:creationId xmlns:a16="http://schemas.microsoft.com/office/drawing/2014/main" id="{E74052FB-1624-FE48-98E7-FEFB00A6C8BB}"/>
              </a:ext>
            </a:extLst>
          </p:cNvPr>
          <p:cNvSpPr>
            <a:spLocks noGrp="1"/>
          </p:cNvSpPr>
          <p:nvPr>
            <p:ph type="subTitle" idx="1"/>
          </p:nvPr>
        </p:nvSpPr>
        <p:spPr>
          <a:xfrm>
            <a:off x="877149" y="2921553"/>
            <a:ext cx="5841152" cy="648072"/>
          </a:xfrm>
          <a:prstGeom prst="rect">
            <a:avLst/>
          </a:prstGeom>
        </p:spPr>
        <p:txBody>
          <a:bodyPr>
            <a:normAutofit/>
          </a:bodyPr>
          <a:lstStyle>
            <a:lvl1pPr marL="0" indent="0" algn="l">
              <a:buNone/>
              <a:defRPr sz="2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a:t>Muokkaa alaotsikon perustyyliä napsautt.</a:t>
            </a:r>
          </a:p>
        </p:txBody>
      </p:sp>
      <p:sp>
        <p:nvSpPr>
          <p:cNvPr id="14" name="Tekstin paikkamerkki 2">
            <a:extLst>
              <a:ext uri="{FF2B5EF4-FFF2-40B4-BE49-F238E27FC236}">
                <a16:creationId xmlns:a16="http://schemas.microsoft.com/office/drawing/2014/main" id="{90E19B32-2364-234E-A420-95315E246963}"/>
              </a:ext>
            </a:extLst>
          </p:cNvPr>
          <p:cNvSpPr>
            <a:spLocks noGrp="1"/>
          </p:cNvSpPr>
          <p:nvPr>
            <p:ph type="body" idx="10"/>
          </p:nvPr>
        </p:nvSpPr>
        <p:spPr>
          <a:xfrm>
            <a:off x="877149" y="3705783"/>
            <a:ext cx="5841152" cy="854580"/>
          </a:xfrm>
          <a:prstGeom prst="rect">
            <a:avLst/>
          </a:prstGeom>
        </p:spPr>
        <p:txBody>
          <a:bodyPr anchor="t">
            <a:normAutofit/>
          </a:bodyPr>
          <a:lstStyle>
            <a:lvl1pPr marL="0" indent="0" algn="l">
              <a:buFont typeface="Arial"/>
              <a:buNone/>
              <a:defRPr sz="1800">
                <a:solidFill>
                  <a:schemeClr val="bg1"/>
                </a:solidFill>
              </a:defRPr>
            </a:lvl1pPr>
            <a:lvl2pPr marL="457200" indent="0" algn="ctr">
              <a:buFont typeface="Arial" panose="020B0604020202020204" pitchFamily="34" charset="0"/>
              <a:buNone/>
              <a:defRPr sz="1600">
                <a:solidFill>
                  <a:schemeClr val="bg1"/>
                </a:solidFill>
              </a:defRPr>
            </a:lvl2pPr>
            <a:lvl3pPr marL="914400" indent="0" algn="ctr">
              <a:buFont typeface="Arial" panose="020B0604020202020204" pitchFamily="34" charset="0"/>
              <a:buNone/>
              <a:defRPr sz="1400">
                <a:solidFill>
                  <a:schemeClr val="bg1"/>
                </a:solidFill>
              </a:defRPr>
            </a:lvl3pPr>
            <a:lvl4pPr marL="1371600" marR="0"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sz="1400">
                <a:solidFill>
                  <a:schemeClr val="bg1"/>
                </a:solidFill>
              </a:defRPr>
            </a:lvl4pPr>
            <a:lvl5pPr marL="1828800" indent="0" algn="ctr">
              <a:buFont typeface="Arial" panose="020B0604020202020204" pitchFamily="34" charset="0"/>
              <a:buNone/>
              <a:defRPr sz="1400">
                <a:solidFill>
                  <a:schemeClr val="bg1"/>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a:t>Muokkaa tekstin perustyylejä napsauttamalla</a:t>
            </a:r>
          </a:p>
        </p:txBody>
      </p:sp>
      <p:pic>
        <p:nvPicPr>
          <p:cNvPr id="15" name="Picture 14" descr="Jyväskylän ammattikorkeakoulu, JAMK University of Applied Sciences logo">
            <a:extLst>
              <a:ext uri="{FF2B5EF4-FFF2-40B4-BE49-F238E27FC236}">
                <a16:creationId xmlns:a16="http://schemas.microsoft.com/office/drawing/2014/main" id="{EFE23272-400E-5F44-AF29-8062EEE4190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48" y="5564519"/>
            <a:ext cx="3544951" cy="449712"/>
          </a:xfrm>
          <a:prstGeom prst="rect">
            <a:avLst/>
          </a:prstGeom>
        </p:spPr>
      </p:pic>
    </p:spTree>
    <p:extLst>
      <p:ext uri="{BB962C8B-B14F-4D97-AF65-F5344CB8AC3E}">
        <p14:creationId xmlns:p14="http://schemas.microsoft.com/office/powerpoint/2010/main" val="1068038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Otsikkodia sinivihreä">
    <p:bg>
      <p:bgPr>
        <a:gradFill flip="none" rotWithShape="1">
          <a:gsLst>
            <a:gs pos="0">
              <a:schemeClr val="tx1"/>
            </a:gs>
            <a:gs pos="37000">
              <a:schemeClr val="tx1"/>
            </a:gs>
            <a:gs pos="83000">
              <a:schemeClr val="accent3"/>
            </a:gs>
            <a:gs pos="99000">
              <a:schemeClr val="accent3"/>
            </a:gs>
          </a:gsLst>
          <a:lin ang="2700000" scaled="1"/>
          <a:tileRect/>
        </a:gra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5AD52F-2AB4-7C43-A9BD-390EF63312A2}"/>
              </a:ext>
            </a:extLst>
          </p:cNvPr>
          <p:cNvSpPr>
            <a:spLocks noGrp="1"/>
          </p:cNvSpPr>
          <p:nvPr>
            <p:ph type="title"/>
          </p:nvPr>
        </p:nvSpPr>
        <p:spPr>
          <a:xfrm>
            <a:off x="1210574" y="1348535"/>
            <a:ext cx="9520686" cy="1325563"/>
          </a:xfrm>
          <a:prstGeom prst="rect">
            <a:avLst/>
          </a:prstGeom>
        </p:spPr>
        <p:txBody>
          <a:bodyPr/>
          <a:lstStyle>
            <a:lvl1pPr algn="ctr">
              <a:defRPr sz="7400" b="1" i="0" baseline="0">
                <a:solidFill>
                  <a:schemeClr val="bg1"/>
                </a:solidFill>
              </a:defRPr>
            </a:lvl1pPr>
          </a:lstStyle>
          <a:p>
            <a:r>
              <a:rPr lang="fi-FI" noProof="0"/>
              <a:t>Muokkaa ots. perustyyl. napsautt.</a:t>
            </a:r>
          </a:p>
        </p:txBody>
      </p:sp>
      <p:sp>
        <p:nvSpPr>
          <p:cNvPr id="7" name="Alaotsikko 2">
            <a:extLst>
              <a:ext uri="{FF2B5EF4-FFF2-40B4-BE49-F238E27FC236}">
                <a16:creationId xmlns:a16="http://schemas.microsoft.com/office/drawing/2014/main" id="{8F968CFA-EDB4-EE4E-A52B-C136D1AC71A5}"/>
              </a:ext>
            </a:extLst>
          </p:cNvPr>
          <p:cNvSpPr>
            <a:spLocks noGrp="1"/>
          </p:cNvSpPr>
          <p:nvPr>
            <p:ph type="subTitle" idx="1"/>
          </p:nvPr>
        </p:nvSpPr>
        <p:spPr>
          <a:xfrm>
            <a:off x="1210574" y="3693707"/>
            <a:ext cx="9520686" cy="648072"/>
          </a:xfrm>
          <a:prstGeom prst="rect">
            <a:avLst/>
          </a:prstGeom>
        </p:spPr>
        <p:txBody>
          <a:bodyPr>
            <a:normAutofit/>
          </a:bodyPr>
          <a:lstStyle>
            <a:lvl1pPr marL="0" indent="0" algn="ctr">
              <a:buNone/>
              <a:defRPr sz="36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a:t>Muokkaa alaotsikon perustyyliä napsautt.</a:t>
            </a:r>
          </a:p>
        </p:txBody>
      </p:sp>
      <p:pic>
        <p:nvPicPr>
          <p:cNvPr id="6" name="Picture 3" descr="JAMK logo">
            <a:extLst>
              <a:ext uri="{FF2B5EF4-FFF2-40B4-BE49-F238E27FC236}">
                <a16:creationId xmlns:a16="http://schemas.microsoft.com/office/drawing/2014/main" id="{B80BB0DA-8924-BD4F-8DA9-86C5DE159F2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94426" y="5874575"/>
            <a:ext cx="1543399" cy="771699"/>
          </a:xfrm>
          <a:prstGeom prst="rect">
            <a:avLst/>
          </a:prstGeom>
        </p:spPr>
      </p:pic>
      <p:sp>
        <p:nvSpPr>
          <p:cNvPr id="8" name="Tekstin paikkamerkki 2">
            <a:extLst>
              <a:ext uri="{FF2B5EF4-FFF2-40B4-BE49-F238E27FC236}">
                <a16:creationId xmlns:a16="http://schemas.microsoft.com/office/drawing/2014/main" id="{143FF6FB-AD0E-7D47-B01F-AE492FB32267}"/>
              </a:ext>
            </a:extLst>
          </p:cNvPr>
          <p:cNvSpPr>
            <a:spLocks noGrp="1"/>
          </p:cNvSpPr>
          <p:nvPr>
            <p:ph type="body" idx="10"/>
          </p:nvPr>
        </p:nvSpPr>
        <p:spPr>
          <a:xfrm>
            <a:off x="1210574" y="4847399"/>
            <a:ext cx="9520686" cy="854580"/>
          </a:xfrm>
          <a:prstGeom prst="rect">
            <a:avLst/>
          </a:prstGeom>
        </p:spPr>
        <p:txBody>
          <a:bodyPr anchor="t">
            <a:normAutofit/>
          </a:bodyPr>
          <a:lstStyle>
            <a:lvl1pPr marL="0" indent="0" algn="ctr">
              <a:buFont typeface="Arial"/>
              <a:buNone/>
              <a:defRPr sz="1800">
                <a:solidFill>
                  <a:schemeClr val="bg1"/>
                </a:solidFill>
              </a:defRPr>
            </a:lvl1pPr>
            <a:lvl2pPr marL="457200" indent="0" algn="ctr">
              <a:buFont typeface="Arial" panose="020B0604020202020204" pitchFamily="34" charset="0"/>
              <a:buNone/>
              <a:defRPr sz="1600">
                <a:solidFill>
                  <a:schemeClr val="bg1"/>
                </a:solidFill>
              </a:defRPr>
            </a:lvl2pPr>
            <a:lvl3pPr marL="914400" indent="0" algn="ctr">
              <a:buFont typeface="Arial" panose="020B0604020202020204" pitchFamily="34" charset="0"/>
              <a:buNone/>
              <a:defRPr sz="1400">
                <a:solidFill>
                  <a:schemeClr val="bg1"/>
                </a:solidFill>
              </a:defRPr>
            </a:lvl3pPr>
            <a:lvl4pPr marL="1371600" marR="0"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sz="1400">
                <a:solidFill>
                  <a:schemeClr val="bg1"/>
                </a:solidFill>
              </a:defRPr>
            </a:lvl4pPr>
            <a:lvl5pPr marL="1828800" indent="0" algn="ctr">
              <a:buFont typeface="Arial" panose="020B0604020202020204" pitchFamily="34" charset="0"/>
              <a:buNone/>
              <a:defRPr sz="1400">
                <a:solidFill>
                  <a:schemeClr val="bg1"/>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a:t>Muokkaa tekstin perustyylejä napsauttamalla</a:t>
            </a:r>
          </a:p>
        </p:txBody>
      </p:sp>
    </p:spTree>
    <p:extLst>
      <p:ext uri="{BB962C8B-B14F-4D97-AF65-F5344CB8AC3E}">
        <p14:creationId xmlns:p14="http://schemas.microsoft.com/office/powerpoint/2010/main" val="19179408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0_Custom Layout">
    <p:spTree>
      <p:nvGrpSpPr>
        <p:cNvPr id="1" name=""/>
        <p:cNvGrpSpPr/>
        <p:nvPr/>
      </p:nvGrpSpPr>
      <p:grpSpPr>
        <a:xfrm>
          <a:off x="0" y="0"/>
          <a:ext cx="0" cy="0"/>
          <a:chOff x="0" y="0"/>
          <a:chExt cx="0" cy="0"/>
        </a:xfrm>
      </p:grpSpPr>
      <p:sp>
        <p:nvSpPr>
          <p:cNvPr id="7" name="Suorakulmio 9">
            <a:extLst>
              <a:ext uri="{FF2B5EF4-FFF2-40B4-BE49-F238E27FC236}">
                <a16:creationId xmlns:a16="http://schemas.microsoft.com/office/drawing/2014/main" id="{929867C7-70E4-524F-8F04-75E75A71768C}"/>
              </a:ext>
              <a:ext uri="{C183D7F6-B498-43B3-948B-1728B52AA6E4}">
                <adec:decorative xmlns:adec="http://schemas.microsoft.com/office/drawing/2017/decorative" val="1"/>
              </a:ext>
            </a:extLst>
          </p:cNvPr>
          <p:cNvSpPr/>
          <p:nvPr userDrawn="1"/>
        </p:nvSpPr>
        <p:spPr>
          <a:xfrm>
            <a:off x="0" y="1"/>
            <a:ext cx="12192000" cy="5558970"/>
          </a:xfrm>
          <a:prstGeom prst="rect">
            <a:avLst/>
          </a:prstGeom>
          <a:gradFill>
            <a:gsLst>
              <a:gs pos="0">
                <a:schemeClr val="tx1"/>
              </a:gs>
              <a:gs pos="40000">
                <a:schemeClr val="tx1"/>
              </a:gs>
              <a:gs pos="83000">
                <a:schemeClr val="accent3"/>
              </a:gs>
              <a:gs pos="99000">
                <a:schemeClr val="accent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Title 1">
            <a:extLst>
              <a:ext uri="{FF2B5EF4-FFF2-40B4-BE49-F238E27FC236}">
                <a16:creationId xmlns:a16="http://schemas.microsoft.com/office/drawing/2014/main" id="{A09FE349-2197-8C4D-B828-C36B5DFA1D40}"/>
              </a:ext>
            </a:extLst>
          </p:cNvPr>
          <p:cNvSpPr>
            <a:spLocks noGrp="1"/>
          </p:cNvSpPr>
          <p:nvPr>
            <p:ph type="title"/>
          </p:nvPr>
        </p:nvSpPr>
        <p:spPr>
          <a:xfrm>
            <a:off x="1210574" y="1029227"/>
            <a:ext cx="9520686" cy="1325563"/>
          </a:xfrm>
          <a:prstGeom prst="rect">
            <a:avLst/>
          </a:prstGeom>
        </p:spPr>
        <p:txBody>
          <a:bodyPr/>
          <a:lstStyle>
            <a:lvl1pPr algn="ctr">
              <a:defRPr sz="7400" b="1" i="0" baseline="0">
                <a:solidFill>
                  <a:schemeClr val="bg1"/>
                </a:solidFill>
              </a:defRPr>
            </a:lvl1pPr>
          </a:lstStyle>
          <a:p>
            <a:r>
              <a:rPr lang="fi-FI" noProof="0"/>
              <a:t>Muokkaa ots. perustyyl. napsautt.</a:t>
            </a:r>
          </a:p>
        </p:txBody>
      </p:sp>
      <p:sp>
        <p:nvSpPr>
          <p:cNvPr id="6" name="Alaotsikko 2">
            <a:extLst>
              <a:ext uri="{FF2B5EF4-FFF2-40B4-BE49-F238E27FC236}">
                <a16:creationId xmlns:a16="http://schemas.microsoft.com/office/drawing/2014/main" id="{0C7BE6FE-2453-E740-86C2-E764F5EA2BD3}"/>
              </a:ext>
            </a:extLst>
          </p:cNvPr>
          <p:cNvSpPr>
            <a:spLocks noGrp="1"/>
          </p:cNvSpPr>
          <p:nvPr>
            <p:ph type="subTitle" idx="1"/>
          </p:nvPr>
        </p:nvSpPr>
        <p:spPr>
          <a:xfrm>
            <a:off x="1210574" y="3374399"/>
            <a:ext cx="9520686" cy="648072"/>
          </a:xfrm>
          <a:prstGeom prst="rect">
            <a:avLst/>
          </a:prstGeom>
        </p:spPr>
        <p:txBody>
          <a:bodyPr>
            <a:normAutofit/>
          </a:bodyPr>
          <a:lstStyle>
            <a:lvl1pPr marL="0" indent="0" algn="ctr">
              <a:buNone/>
              <a:defRPr sz="36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a:t>Muokkaa alaotsikon perustyyliä napsautt.</a:t>
            </a:r>
          </a:p>
        </p:txBody>
      </p:sp>
      <p:sp>
        <p:nvSpPr>
          <p:cNvPr id="24" name="Tekstin paikkamerkki 2">
            <a:extLst>
              <a:ext uri="{FF2B5EF4-FFF2-40B4-BE49-F238E27FC236}">
                <a16:creationId xmlns:a16="http://schemas.microsoft.com/office/drawing/2014/main" id="{F90B7C52-D3D4-3342-BC45-8BF2A7CB7BF8}"/>
              </a:ext>
            </a:extLst>
          </p:cNvPr>
          <p:cNvSpPr>
            <a:spLocks noGrp="1"/>
          </p:cNvSpPr>
          <p:nvPr>
            <p:ph type="body" idx="10"/>
          </p:nvPr>
        </p:nvSpPr>
        <p:spPr>
          <a:xfrm>
            <a:off x="1210574" y="4528091"/>
            <a:ext cx="9520686" cy="854580"/>
          </a:xfrm>
          <a:prstGeom prst="rect">
            <a:avLst/>
          </a:prstGeom>
        </p:spPr>
        <p:txBody>
          <a:bodyPr anchor="t">
            <a:normAutofit/>
          </a:bodyPr>
          <a:lstStyle>
            <a:lvl1pPr marL="0" indent="0" algn="ctr">
              <a:buFont typeface="Arial"/>
              <a:buNone/>
              <a:defRPr sz="1800">
                <a:solidFill>
                  <a:schemeClr val="bg1"/>
                </a:solidFill>
              </a:defRPr>
            </a:lvl1pPr>
            <a:lvl2pPr marL="457200" indent="0" algn="ctr">
              <a:buFont typeface="Arial" panose="020B0604020202020204" pitchFamily="34" charset="0"/>
              <a:buNone/>
              <a:defRPr sz="1600">
                <a:solidFill>
                  <a:schemeClr val="bg1"/>
                </a:solidFill>
              </a:defRPr>
            </a:lvl2pPr>
            <a:lvl3pPr marL="914400" indent="0" algn="ctr">
              <a:buFont typeface="Arial" panose="020B0604020202020204" pitchFamily="34" charset="0"/>
              <a:buNone/>
              <a:defRPr sz="1400">
                <a:solidFill>
                  <a:schemeClr val="bg1"/>
                </a:solidFill>
              </a:defRPr>
            </a:lvl3pPr>
            <a:lvl4pPr marL="1371600" marR="0"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sz="1400">
                <a:solidFill>
                  <a:schemeClr val="bg1"/>
                </a:solidFill>
              </a:defRPr>
            </a:lvl4pPr>
            <a:lvl5pPr marL="1828800" indent="0" algn="ctr">
              <a:buFont typeface="Arial" panose="020B0604020202020204" pitchFamily="34" charset="0"/>
              <a:buNone/>
              <a:defRPr sz="1400">
                <a:solidFill>
                  <a:schemeClr val="bg1"/>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a:t>Muokkaa tekstin perustyylejä napsauttamalla</a:t>
            </a:r>
          </a:p>
        </p:txBody>
      </p:sp>
      <p:pic>
        <p:nvPicPr>
          <p:cNvPr id="9" name="Picture 3" descr="JAMK logo">
            <a:extLst>
              <a:ext uri="{FF2B5EF4-FFF2-40B4-BE49-F238E27FC236}">
                <a16:creationId xmlns:a16="http://schemas.microsoft.com/office/drawing/2014/main" id="{4A364B59-3F1C-0A4C-9413-6F7BBBDCA33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79100" y="5889340"/>
            <a:ext cx="1273047" cy="636524"/>
          </a:xfrm>
          <a:prstGeom prst="rect">
            <a:avLst/>
          </a:prstGeom>
        </p:spPr>
      </p:pic>
    </p:spTree>
    <p:extLst>
      <p:ext uri="{BB962C8B-B14F-4D97-AF65-F5344CB8AC3E}">
        <p14:creationId xmlns:p14="http://schemas.microsoft.com/office/powerpoint/2010/main" val="28355756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Mukautettu sisältödia 1 vihreä">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1AE3610-3A38-1088-35F3-51498D9E133D}"/>
              </a:ext>
              <a:ext uri="{C183D7F6-B498-43B3-948B-1728B52AA6E4}">
                <adec:decorative xmlns:adec="http://schemas.microsoft.com/office/drawing/2017/decorative" val="1"/>
              </a:ext>
            </a:extLst>
          </p:cNvPr>
          <p:cNvPicPr>
            <a:picLocks noChangeAspect="1"/>
          </p:cNvPicPr>
          <p:nvPr userDrawn="1"/>
        </p:nvPicPr>
        <p:blipFill rotWithShape="1">
          <a:blip r:embed="rId2">
            <a:alphaModFix amt="15000"/>
            <a:extLst>
              <a:ext uri="{28A0092B-C50C-407E-A947-70E740481C1C}">
                <a14:useLocalDpi xmlns:a14="http://schemas.microsoft.com/office/drawing/2010/main" val="0"/>
              </a:ext>
            </a:extLst>
          </a:blip>
          <a:srcRect l="-1908" t="27874" r="66760" b="990"/>
          <a:stretch/>
        </p:blipFill>
        <p:spPr>
          <a:xfrm>
            <a:off x="10234046" y="0"/>
            <a:ext cx="1957954" cy="3962400"/>
          </a:xfrm>
          <a:prstGeom prst="rect">
            <a:avLst/>
          </a:prstGeom>
        </p:spPr>
      </p:pic>
      <p:pic>
        <p:nvPicPr>
          <p:cNvPr id="9" name="Picture 8">
            <a:extLst>
              <a:ext uri="{FF2B5EF4-FFF2-40B4-BE49-F238E27FC236}">
                <a16:creationId xmlns:a16="http://schemas.microsoft.com/office/drawing/2014/main" id="{C9DF9A9E-7206-D645-04B2-72C66E5796DA}"/>
              </a:ext>
              <a:ext uri="{C183D7F6-B498-43B3-948B-1728B52AA6E4}">
                <adec:decorative xmlns:adec="http://schemas.microsoft.com/office/drawing/2017/decorative" val="1"/>
              </a:ext>
            </a:extLst>
          </p:cNvPr>
          <p:cNvPicPr>
            <a:picLocks noChangeAspect="1"/>
          </p:cNvPicPr>
          <p:nvPr userDrawn="1"/>
        </p:nvPicPr>
        <p:blipFill rotWithShape="1">
          <a:blip r:embed="rId2">
            <a:alphaModFix amt="15000"/>
            <a:extLst>
              <a:ext uri="{28A0092B-C50C-407E-A947-70E740481C1C}">
                <a14:useLocalDpi xmlns:a14="http://schemas.microsoft.com/office/drawing/2010/main" val="0"/>
              </a:ext>
            </a:extLst>
          </a:blip>
          <a:srcRect l="50000" t="-5398" r="-4140" b="488"/>
          <a:stretch/>
        </p:blipFill>
        <p:spPr>
          <a:xfrm>
            <a:off x="0" y="1014243"/>
            <a:ext cx="3015916" cy="5843757"/>
          </a:xfrm>
          <a:prstGeom prst="rect">
            <a:avLst/>
          </a:prstGeom>
        </p:spPr>
      </p:pic>
      <p:pic>
        <p:nvPicPr>
          <p:cNvPr id="11" name="Picture 3" descr="JAMK logo">
            <a:extLst>
              <a:ext uri="{FF2B5EF4-FFF2-40B4-BE49-F238E27FC236}">
                <a16:creationId xmlns:a16="http://schemas.microsoft.com/office/drawing/2014/main" id="{78B01C29-E728-9A49-0ACA-94502028229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79100" y="5889340"/>
            <a:ext cx="1273047" cy="636524"/>
          </a:xfrm>
          <a:prstGeom prst="rect">
            <a:avLst/>
          </a:prstGeom>
        </p:spPr>
      </p:pic>
      <p:sp>
        <p:nvSpPr>
          <p:cNvPr id="2" name="Title 1">
            <a:extLst>
              <a:ext uri="{FF2B5EF4-FFF2-40B4-BE49-F238E27FC236}">
                <a16:creationId xmlns:a16="http://schemas.microsoft.com/office/drawing/2014/main" id="{A09FE349-2197-8C4D-B828-C36B5DFA1D40}"/>
              </a:ext>
            </a:extLst>
          </p:cNvPr>
          <p:cNvSpPr>
            <a:spLocks noGrp="1"/>
          </p:cNvSpPr>
          <p:nvPr>
            <p:ph type="title"/>
          </p:nvPr>
        </p:nvSpPr>
        <p:spPr>
          <a:xfrm>
            <a:off x="772065" y="906356"/>
            <a:ext cx="10511286" cy="818927"/>
          </a:xfrm>
          <a:prstGeom prst="rect">
            <a:avLst/>
          </a:prstGeom>
        </p:spPr>
        <p:txBody>
          <a:bodyPr/>
          <a:lstStyle>
            <a:lvl1pPr>
              <a:defRPr sz="5400" b="1" i="0" baseline="0"/>
            </a:lvl1pPr>
          </a:lstStyle>
          <a:p>
            <a:r>
              <a:rPr lang="fi-FI" noProof="0"/>
              <a:t>Muokkaa ots. perustyyl. napsautt.</a:t>
            </a:r>
          </a:p>
        </p:txBody>
      </p:sp>
      <p:sp>
        <p:nvSpPr>
          <p:cNvPr id="3" name="Date Placeholder 2">
            <a:extLst>
              <a:ext uri="{FF2B5EF4-FFF2-40B4-BE49-F238E27FC236}">
                <a16:creationId xmlns:a16="http://schemas.microsoft.com/office/drawing/2014/main" id="{A8E1C406-DC64-DB46-A3A3-7FF978685CD7}"/>
              </a:ext>
            </a:extLst>
          </p:cNvPr>
          <p:cNvSpPr>
            <a:spLocks noGrp="1"/>
          </p:cNvSpPr>
          <p:nvPr>
            <p:ph type="dt" sz="half" idx="10"/>
          </p:nvPr>
        </p:nvSpPr>
        <p:spPr>
          <a:xfrm>
            <a:off x="766101" y="5926762"/>
            <a:ext cx="1453952" cy="404664"/>
          </a:xfrm>
        </p:spPr>
        <p:txBody>
          <a:bodyPr/>
          <a:lstStyle/>
          <a:p>
            <a:endParaRPr lang="fi-FI" noProof="0"/>
          </a:p>
        </p:txBody>
      </p:sp>
      <p:sp>
        <p:nvSpPr>
          <p:cNvPr id="4" name="Footer Placeholder 3">
            <a:extLst>
              <a:ext uri="{FF2B5EF4-FFF2-40B4-BE49-F238E27FC236}">
                <a16:creationId xmlns:a16="http://schemas.microsoft.com/office/drawing/2014/main" id="{E34A3D7A-E702-484C-AE34-D3F55E782311}"/>
              </a:ext>
            </a:extLst>
          </p:cNvPr>
          <p:cNvSpPr>
            <a:spLocks noGrp="1"/>
          </p:cNvSpPr>
          <p:nvPr>
            <p:ph type="ftr" sz="quarter" idx="11"/>
          </p:nvPr>
        </p:nvSpPr>
        <p:spPr>
          <a:xfrm>
            <a:off x="2292061" y="5926762"/>
            <a:ext cx="5570240" cy="404664"/>
          </a:xfrm>
        </p:spPr>
        <p:txBody>
          <a:bodyPr/>
          <a:lstStyle/>
          <a:p>
            <a:endParaRPr lang="fi-FI" noProof="0"/>
          </a:p>
        </p:txBody>
      </p:sp>
      <p:sp>
        <p:nvSpPr>
          <p:cNvPr id="6" name="Alaotsikko 2">
            <a:extLst>
              <a:ext uri="{FF2B5EF4-FFF2-40B4-BE49-F238E27FC236}">
                <a16:creationId xmlns:a16="http://schemas.microsoft.com/office/drawing/2014/main" id="{0C7BE6FE-2453-E740-86C2-E764F5EA2BD3}"/>
              </a:ext>
            </a:extLst>
          </p:cNvPr>
          <p:cNvSpPr>
            <a:spLocks noGrp="1"/>
          </p:cNvSpPr>
          <p:nvPr>
            <p:ph type="subTitle" idx="1"/>
          </p:nvPr>
        </p:nvSpPr>
        <p:spPr>
          <a:xfrm>
            <a:off x="772065" y="1738262"/>
            <a:ext cx="10511286" cy="648072"/>
          </a:xfrm>
          <a:prstGeom prst="rect">
            <a:avLst/>
          </a:prstGeom>
        </p:spPr>
        <p:txBody>
          <a:bodyPr>
            <a:normAutofit/>
          </a:bodyPr>
          <a:lstStyle>
            <a:lvl1pPr marL="0" indent="0" algn="l">
              <a:buNone/>
              <a:defRPr sz="3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a:t>Muokkaa alaotsikon perustyyliä napsautt.</a:t>
            </a:r>
          </a:p>
        </p:txBody>
      </p:sp>
      <p:sp>
        <p:nvSpPr>
          <p:cNvPr id="8" name="Tekstin paikkamerkki 2">
            <a:extLst>
              <a:ext uri="{FF2B5EF4-FFF2-40B4-BE49-F238E27FC236}">
                <a16:creationId xmlns:a16="http://schemas.microsoft.com/office/drawing/2014/main" id="{9F37ACCC-1AD2-894A-B6CB-EDDCA4516775}"/>
              </a:ext>
            </a:extLst>
          </p:cNvPr>
          <p:cNvSpPr>
            <a:spLocks noGrp="1"/>
          </p:cNvSpPr>
          <p:nvPr>
            <p:ph type="body" idx="12"/>
          </p:nvPr>
        </p:nvSpPr>
        <p:spPr>
          <a:xfrm>
            <a:off x="768550" y="2615213"/>
            <a:ext cx="10514802" cy="2803128"/>
          </a:xfrm>
          <a:prstGeom prst="rect">
            <a:avLst/>
          </a:prstGeom>
        </p:spPr>
        <p:txBody>
          <a:bodyPr anchor="t">
            <a:normAutofit/>
          </a:bodyPr>
          <a:lstStyle>
            <a:lvl1pPr marL="285750" indent="-285750">
              <a:buFont typeface="Arial"/>
              <a:buChar char="•"/>
              <a:defRPr sz="2200">
                <a:solidFill>
                  <a:schemeClr val="tx2"/>
                </a:solidFill>
              </a:defRPr>
            </a:lvl1pPr>
            <a:lvl2pPr marL="742950" indent="-285750">
              <a:buFont typeface="Arial" panose="020B0604020202020204" pitchFamily="34" charset="0"/>
              <a:buChar char="•"/>
              <a:defRPr sz="2000">
                <a:solidFill>
                  <a:schemeClr val="tx2"/>
                </a:solidFill>
              </a:defRPr>
            </a:lvl2pPr>
            <a:lvl3pPr marL="1200150" indent="-285750">
              <a:buFont typeface="Arial" panose="020B0604020202020204" pitchFamily="34" charset="0"/>
              <a:buChar char="•"/>
              <a:defRPr sz="1800">
                <a:solidFill>
                  <a:schemeClr val="tx2"/>
                </a:solidFill>
              </a:defRPr>
            </a:lvl3pPr>
            <a:lvl4pPr marL="1657350" marR="0"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600">
                <a:solidFill>
                  <a:schemeClr val="tx2"/>
                </a:solidFill>
              </a:defRPr>
            </a:lvl4pPr>
            <a:lvl5pPr marL="2114550" indent="-285750">
              <a:buFont typeface="Arial" panose="020B0604020202020204" pitchFamily="34" charset="0"/>
              <a:buChar char="•"/>
              <a:defRPr sz="1400">
                <a:solidFill>
                  <a:schemeClr val="tx2"/>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Tree>
    <p:extLst>
      <p:ext uri="{BB962C8B-B14F-4D97-AF65-F5344CB8AC3E}">
        <p14:creationId xmlns:p14="http://schemas.microsoft.com/office/powerpoint/2010/main" val="10251026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Mukautettu sisältödia 2 vihreä">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uorakulmio 9">
            <a:extLst>
              <a:ext uri="{FF2B5EF4-FFF2-40B4-BE49-F238E27FC236}">
                <a16:creationId xmlns:a16="http://schemas.microsoft.com/office/drawing/2014/main" id="{F5C230DF-81C0-7B4D-818E-B322AA1F2AD4}"/>
              </a:ext>
              <a:ext uri="{C183D7F6-B498-43B3-948B-1728B52AA6E4}">
                <adec:decorative xmlns:adec="http://schemas.microsoft.com/office/drawing/2017/decorative" val="1"/>
              </a:ext>
            </a:extLst>
          </p:cNvPr>
          <p:cNvSpPr/>
          <p:nvPr userDrawn="1"/>
        </p:nvSpPr>
        <p:spPr>
          <a:xfrm>
            <a:off x="345057" y="414067"/>
            <a:ext cx="11455879" cy="60902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2" name="Title 1">
            <a:extLst>
              <a:ext uri="{FF2B5EF4-FFF2-40B4-BE49-F238E27FC236}">
                <a16:creationId xmlns:a16="http://schemas.microsoft.com/office/drawing/2014/main" id="{A09FE349-2197-8C4D-B828-C36B5DFA1D40}"/>
              </a:ext>
            </a:extLst>
          </p:cNvPr>
          <p:cNvSpPr>
            <a:spLocks noGrp="1"/>
          </p:cNvSpPr>
          <p:nvPr>
            <p:ph type="title"/>
          </p:nvPr>
        </p:nvSpPr>
        <p:spPr>
          <a:xfrm>
            <a:off x="772065" y="906356"/>
            <a:ext cx="10511286" cy="818927"/>
          </a:xfrm>
          <a:prstGeom prst="rect">
            <a:avLst/>
          </a:prstGeom>
        </p:spPr>
        <p:txBody>
          <a:bodyPr/>
          <a:lstStyle>
            <a:lvl1pPr>
              <a:defRPr sz="5400" b="1" i="0" baseline="0"/>
            </a:lvl1pPr>
          </a:lstStyle>
          <a:p>
            <a:r>
              <a:rPr lang="fi-FI" noProof="0"/>
              <a:t>Muokkaa ots. perustyyl. napsautt.</a:t>
            </a:r>
          </a:p>
        </p:txBody>
      </p:sp>
      <p:sp>
        <p:nvSpPr>
          <p:cNvPr id="3" name="Date Placeholder 2">
            <a:extLst>
              <a:ext uri="{FF2B5EF4-FFF2-40B4-BE49-F238E27FC236}">
                <a16:creationId xmlns:a16="http://schemas.microsoft.com/office/drawing/2014/main" id="{A8E1C406-DC64-DB46-A3A3-7FF978685CD7}"/>
              </a:ext>
            </a:extLst>
          </p:cNvPr>
          <p:cNvSpPr>
            <a:spLocks noGrp="1"/>
          </p:cNvSpPr>
          <p:nvPr>
            <p:ph type="dt" sz="half" idx="10"/>
          </p:nvPr>
        </p:nvSpPr>
        <p:spPr>
          <a:xfrm>
            <a:off x="766101" y="5926762"/>
            <a:ext cx="1453952" cy="404664"/>
          </a:xfrm>
        </p:spPr>
        <p:txBody>
          <a:bodyPr/>
          <a:lstStyle/>
          <a:p>
            <a:endParaRPr lang="fi-FI" noProof="0"/>
          </a:p>
        </p:txBody>
      </p:sp>
      <p:sp>
        <p:nvSpPr>
          <p:cNvPr id="4" name="Footer Placeholder 3">
            <a:extLst>
              <a:ext uri="{FF2B5EF4-FFF2-40B4-BE49-F238E27FC236}">
                <a16:creationId xmlns:a16="http://schemas.microsoft.com/office/drawing/2014/main" id="{E34A3D7A-E702-484C-AE34-D3F55E782311}"/>
              </a:ext>
            </a:extLst>
          </p:cNvPr>
          <p:cNvSpPr>
            <a:spLocks noGrp="1"/>
          </p:cNvSpPr>
          <p:nvPr>
            <p:ph type="ftr" sz="quarter" idx="11"/>
          </p:nvPr>
        </p:nvSpPr>
        <p:spPr>
          <a:xfrm>
            <a:off x="2292061" y="5926762"/>
            <a:ext cx="5570240" cy="404664"/>
          </a:xfrm>
        </p:spPr>
        <p:txBody>
          <a:bodyPr/>
          <a:lstStyle/>
          <a:p>
            <a:endParaRPr lang="fi-FI" noProof="0"/>
          </a:p>
        </p:txBody>
      </p:sp>
      <p:sp>
        <p:nvSpPr>
          <p:cNvPr id="6" name="Alaotsikko 2">
            <a:extLst>
              <a:ext uri="{FF2B5EF4-FFF2-40B4-BE49-F238E27FC236}">
                <a16:creationId xmlns:a16="http://schemas.microsoft.com/office/drawing/2014/main" id="{0C7BE6FE-2453-E740-86C2-E764F5EA2BD3}"/>
              </a:ext>
            </a:extLst>
          </p:cNvPr>
          <p:cNvSpPr>
            <a:spLocks noGrp="1"/>
          </p:cNvSpPr>
          <p:nvPr>
            <p:ph type="subTitle" idx="1"/>
          </p:nvPr>
        </p:nvSpPr>
        <p:spPr>
          <a:xfrm>
            <a:off x="772065" y="1738262"/>
            <a:ext cx="10511286" cy="648072"/>
          </a:xfrm>
          <a:prstGeom prst="rect">
            <a:avLst/>
          </a:prstGeom>
        </p:spPr>
        <p:txBody>
          <a:bodyPr>
            <a:normAutofit/>
          </a:bodyPr>
          <a:lstStyle>
            <a:lvl1pPr marL="0" indent="0" algn="l">
              <a:buNone/>
              <a:defRPr sz="3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a:t>Muokkaa alaotsikon perustyyliä napsautt.</a:t>
            </a:r>
          </a:p>
        </p:txBody>
      </p:sp>
      <p:sp>
        <p:nvSpPr>
          <p:cNvPr id="8" name="Tekstin paikkamerkki 2">
            <a:extLst>
              <a:ext uri="{FF2B5EF4-FFF2-40B4-BE49-F238E27FC236}">
                <a16:creationId xmlns:a16="http://schemas.microsoft.com/office/drawing/2014/main" id="{9F37ACCC-1AD2-894A-B6CB-EDDCA4516775}"/>
              </a:ext>
            </a:extLst>
          </p:cNvPr>
          <p:cNvSpPr>
            <a:spLocks noGrp="1"/>
          </p:cNvSpPr>
          <p:nvPr>
            <p:ph type="body" idx="12"/>
          </p:nvPr>
        </p:nvSpPr>
        <p:spPr>
          <a:xfrm>
            <a:off x="768550" y="2602513"/>
            <a:ext cx="10514802" cy="2803128"/>
          </a:xfrm>
          <a:prstGeom prst="rect">
            <a:avLst/>
          </a:prstGeom>
        </p:spPr>
        <p:txBody>
          <a:bodyPr anchor="t">
            <a:normAutofit/>
          </a:bodyPr>
          <a:lstStyle>
            <a:lvl1pPr marL="285750" indent="-285750">
              <a:buFont typeface="Arial"/>
              <a:buChar char="•"/>
              <a:defRPr sz="2200">
                <a:solidFill>
                  <a:schemeClr val="tx2"/>
                </a:solidFill>
              </a:defRPr>
            </a:lvl1pPr>
            <a:lvl2pPr marL="742950" indent="-285750">
              <a:buFont typeface="Arial" panose="020B0604020202020204" pitchFamily="34" charset="0"/>
              <a:buChar char="•"/>
              <a:defRPr sz="2000">
                <a:solidFill>
                  <a:schemeClr val="tx2"/>
                </a:solidFill>
              </a:defRPr>
            </a:lvl2pPr>
            <a:lvl3pPr marL="1200150" indent="-285750">
              <a:buFont typeface="Arial" panose="020B0604020202020204" pitchFamily="34" charset="0"/>
              <a:buChar char="•"/>
              <a:defRPr sz="1800">
                <a:solidFill>
                  <a:schemeClr val="tx2"/>
                </a:solidFill>
              </a:defRPr>
            </a:lvl3pPr>
            <a:lvl4pPr marL="1657350" marR="0"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600">
                <a:solidFill>
                  <a:schemeClr val="tx2"/>
                </a:solidFill>
              </a:defRPr>
            </a:lvl4pPr>
            <a:lvl5pPr marL="2114550" indent="-285750">
              <a:buFont typeface="Arial" panose="020B0604020202020204" pitchFamily="34" charset="0"/>
              <a:buChar char="•"/>
              <a:defRPr sz="1400">
                <a:solidFill>
                  <a:schemeClr val="tx2"/>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pic>
        <p:nvPicPr>
          <p:cNvPr id="10" name="Picture 3" descr="JAMK logo">
            <a:extLst>
              <a:ext uri="{FF2B5EF4-FFF2-40B4-BE49-F238E27FC236}">
                <a16:creationId xmlns:a16="http://schemas.microsoft.com/office/drawing/2014/main" id="{DCA86940-471A-214E-A720-28BB258C977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99700" y="5694902"/>
            <a:ext cx="1273047" cy="636524"/>
          </a:xfrm>
          <a:prstGeom prst="rect">
            <a:avLst/>
          </a:prstGeom>
        </p:spPr>
      </p:pic>
    </p:spTree>
    <p:extLst>
      <p:ext uri="{BB962C8B-B14F-4D97-AF65-F5344CB8AC3E}">
        <p14:creationId xmlns:p14="http://schemas.microsoft.com/office/powerpoint/2010/main" val="42191754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isältödia 1">
    <p:spTree>
      <p:nvGrpSpPr>
        <p:cNvPr id="1" name=""/>
        <p:cNvGrpSpPr/>
        <p:nvPr/>
      </p:nvGrpSpPr>
      <p:grpSpPr>
        <a:xfrm>
          <a:off x="0" y="0"/>
          <a:ext cx="0" cy="0"/>
          <a:chOff x="0" y="0"/>
          <a:chExt cx="0" cy="0"/>
        </a:xfrm>
      </p:grpSpPr>
      <p:sp>
        <p:nvSpPr>
          <p:cNvPr id="11" name="Tekstin paikkamerkki 2"/>
          <p:cNvSpPr>
            <a:spLocks noGrp="1"/>
          </p:cNvSpPr>
          <p:nvPr>
            <p:ph type="body" idx="10"/>
          </p:nvPr>
        </p:nvSpPr>
        <p:spPr>
          <a:xfrm>
            <a:off x="803055" y="2471099"/>
            <a:ext cx="10512645" cy="3294701"/>
          </a:xfrm>
          <a:prstGeom prst="rect">
            <a:avLst/>
          </a:prstGeom>
        </p:spPr>
        <p:txBody>
          <a:bodyPr anchor="t">
            <a:normAutofit/>
          </a:bodyPr>
          <a:lstStyle>
            <a:lvl1pPr marL="285750" indent="-285750">
              <a:buFont typeface="Arial"/>
              <a:buChar char="•"/>
              <a:defRPr sz="2200">
                <a:solidFill>
                  <a:schemeClr val="tx2"/>
                </a:solidFill>
              </a:defRPr>
            </a:lvl1pPr>
            <a:lvl2pPr marL="742950" indent="-285750">
              <a:buFont typeface="Arial" panose="020B0604020202020204" pitchFamily="34" charset="0"/>
              <a:buChar char="•"/>
              <a:defRPr sz="2000">
                <a:solidFill>
                  <a:schemeClr val="tx2"/>
                </a:solidFill>
              </a:defRPr>
            </a:lvl2pPr>
            <a:lvl3pPr marL="1200150" indent="-285750">
              <a:buFont typeface="Arial" panose="020B0604020202020204" pitchFamily="34" charset="0"/>
              <a:buChar char="•"/>
              <a:defRPr sz="1800">
                <a:solidFill>
                  <a:schemeClr val="tx2"/>
                </a:solidFill>
              </a:defRPr>
            </a:lvl3pPr>
            <a:lvl4pPr marL="1657350" marR="0"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600">
                <a:solidFill>
                  <a:schemeClr val="tx2"/>
                </a:solidFill>
              </a:defRPr>
            </a:lvl4pPr>
            <a:lvl5pPr marL="2114550" indent="-285750">
              <a:buFont typeface="Arial" panose="020B0604020202020204" pitchFamily="34" charset="0"/>
              <a:buChar char="•"/>
              <a:defRPr sz="1400">
                <a:solidFill>
                  <a:schemeClr val="tx2"/>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10" name="Alaotsikko 2"/>
          <p:cNvSpPr>
            <a:spLocks noGrp="1"/>
          </p:cNvSpPr>
          <p:nvPr>
            <p:ph type="subTitle" idx="1"/>
          </p:nvPr>
        </p:nvSpPr>
        <p:spPr>
          <a:xfrm>
            <a:off x="803055" y="1586260"/>
            <a:ext cx="10512645" cy="648072"/>
          </a:xfrm>
          <a:prstGeom prst="rect">
            <a:avLst/>
          </a:prstGeom>
        </p:spPr>
        <p:txBody>
          <a:bodyPr>
            <a:normAutofit/>
          </a:bodyPr>
          <a:lstStyle>
            <a:lvl1pPr marL="0" indent="0" algn="l">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a:t>Muokkaa alaotsikon perustyyliä napsautt.</a:t>
            </a:r>
          </a:p>
        </p:txBody>
      </p:sp>
      <p:sp>
        <p:nvSpPr>
          <p:cNvPr id="9" name="Otsikko 1"/>
          <p:cNvSpPr>
            <a:spLocks noGrp="1"/>
          </p:cNvSpPr>
          <p:nvPr>
            <p:ph type="ctrTitle"/>
          </p:nvPr>
        </p:nvSpPr>
        <p:spPr>
          <a:xfrm>
            <a:off x="803055" y="734521"/>
            <a:ext cx="10512645" cy="792090"/>
          </a:xfrm>
          <a:prstGeom prst="rect">
            <a:avLst/>
          </a:prstGeom>
        </p:spPr>
        <p:txBody>
          <a:bodyPr>
            <a:normAutofit/>
          </a:bodyPr>
          <a:lstStyle>
            <a:lvl1pPr>
              <a:defRPr sz="5000" b="1">
                <a:solidFill>
                  <a:schemeClr val="tx2"/>
                </a:solidFill>
                <a:latin typeface="+mn-lt"/>
              </a:defRPr>
            </a:lvl1pPr>
          </a:lstStyle>
          <a:p>
            <a:r>
              <a:rPr lang="fi-FI" noProof="0"/>
              <a:t>Muokkaa ots. perustyyl. napsautt.</a:t>
            </a:r>
          </a:p>
        </p:txBody>
      </p:sp>
      <p:sp>
        <p:nvSpPr>
          <p:cNvPr id="12" name="Päivämäärän paikkamerkki 3">
            <a:extLst>
              <a:ext uri="{FF2B5EF4-FFF2-40B4-BE49-F238E27FC236}">
                <a16:creationId xmlns:a16="http://schemas.microsoft.com/office/drawing/2014/main" id="{283D7883-CE26-A84C-8BC9-C8CCFC3F0ADB}"/>
              </a:ext>
            </a:extLst>
          </p:cNvPr>
          <p:cNvSpPr>
            <a:spLocks noGrp="1"/>
          </p:cNvSpPr>
          <p:nvPr>
            <p:ph type="dt" sz="half" idx="2"/>
          </p:nvPr>
        </p:nvSpPr>
        <p:spPr>
          <a:xfrm>
            <a:off x="790355" y="6237312"/>
            <a:ext cx="1453952"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noProof="0"/>
          </a:p>
        </p:txBody>
      </p:sp>
      <p:sp>
        <p:nvSpPr>
          <p:cNvPr id="13" name="Alatunnisteen paikkamerkki 4">
            <a:extLst>
              <a:ext uri="{FF2B5EF4-FFF2-40B4-BE49-F238E27FC236}">
                <a16:creationId xmlns:a16="http://schemas.microsoft.com/office/drawing/2014/main" id="{CA4EC108-BA92-6442-8755-E117D714B597}"/>
              </a:ext>
            </a:extLst>
          </p:cNvPr>
          <p:cNvSpPr>
            <a:spLocks noGrp="1"/>
          </p:cNvSpPr>
          <p:nvPr>
            <p:ph type="ftr" sz="quarter" idx="3"/>
          </p:nvPr>
        </p:nvSpPr>
        <p:spPr>
          <a:xfrm>
            <a:off x="2316315" y="6237312"/>
            <a:ext cx="5570240"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noProof="0"/>
          </a:p>
        </p:txBody>
      </p:sp>
    </p:spTree>
    <p:extLst>
      <p:ext uri="{BB962C8B-B14F-4D97-AF65-F5344CB8AC3E}">
        <p14:creationId xmlns:p14="http://schemas.microsoft.com/office/powerpoint/2010/main" val="6840763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isältödia 2">
    <p:spTree>
      <p:nvGrpSpPr>
        <p:cNvPr id="1" name=""/>
        <p:cNvGrpSpPr/>
        <p:nvPr/>
      </p:nvGrpSpPr>
      <p:grpSpPr>
        <a:xfrm>
          <a:off x="0" y="0"/>
          <a:ext cx="0" cy="0"/>
          <a:chOff x="0" y="0"/>
          <a:chExt cx="0" cy="0"/>
        </a:xfrm>
      </p:grpSpPr>
      <p:sp>
        <p:nvSpPr>
          <p:cNvPr id="6" name="Tekstin paikkamerkki 2"/>
          <p:cNvSpPr>
            <a:spLocks noGrp="1"/>
          </p:cNvSpPr>
          <p:nvPr>
            <p:ph type="body" idx="10"/>
          </p:nvPr>
        </p:nvSpPr>
        <p:spPr>
          <a:xfrm>
            <a:off x="815412" y="1797968"/>
            <a:ext cx="10512988" cy="3967832"/>
          </a:xfrm>
          <a:prstGeom prst="rect">
            <a:avLst/>
          </a:prstGeom>
        </p:spPr>
        <p:txBody>
          <a:bodyPr anchor="t">
            <a:normAutofit/>
          </a:bodyPr>
          <a:lstStyle>
            <a:lvl1pPr marL="285750" indent="-285750">
              <a:buFont typeface="Arial"/>
              <a:buChar char="•"/>
              <a:defRPr sz="2200">
                <a:solidFill>
                  <a:schemeClr val="tx2"/>
                </a:solidFill>
              </a:defRPr>
            </a:lvl1pPr>
            <a:lvl2pPr marL="742950" indent="-285750">
              <a:buFont typeface="Arial" panose="020B0604020202020204" pitchFamily="34" charset="0"/>
              <a:buChar char="•"/>
              <a:defRPr sz="2000">
                <a:solidFill>
                  <a:schemeClr val="tx2"/>
                </a:solidFill>
              </a:defRPr>
            </a:lvl2pPr>
            <a:lvl3pPr marL="1200150" marR="0"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a:solidFill>
                  <a:schemeClr val="tx2"/>
                </a:solidFill>
              </a:defRPr>
            </a:lvl3pPr>
            <a:lvl4pPr marL="1657350" marR="0"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600">
                <a:solidFill>
                  <a:schemeClr val="tx2"/>
                </a:solidFill>
              </a:defRPr>
            </a:lvl4pPr>
            <a:lvl5pPr marL="2114550" indent="-285750">
              <a:buFont typeface="Arial" panose="020B0604020202020204" pitchFamily="34" charset="0"/>
              <a:buChar char="•"/>
              <a:defRPr sz="1400">
                <a:solidFill>
                  <a:schemeClr val="tx2"/>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Otsikko 1"/>
          <p:cNvSpPr>
            <a:spLocks noGrp="1"/>
          </p:cNvSpPr>
          <p:nvPr>
            <p:ph type="ctrTitle"/>
          </p:nvPr>
        </p:nvSpPr>
        <p:spPr>
          <a:xfrm>
            <a:off x="803055" y="745087"/>
            <a:ext cx="10525316" cy="792088"/>
          </a:xfrm>
          <a:prstGeom prst="rect">
            <a:avLst/>
          </a:prstGeom>
        </p:spPr>
        <p:txBody>
          <a:bodyPr>
            <a:normAutofit/>
          </a:bodyPr>
          <a:lstStyle>
            <a:lvl1pPr>
              <a:defRPr sz="5000" b="1">
                <a:solidFill>
                  <a:schemeClr val="tx2"/>
                </a:solidFill>
                <a:latin typeface="+mn-lt"/>
              </a:defRPr>
            </a:lvl1pPr>
          </a:lstStyle>
          <a:p>
            <a:r>
              <a:rPr lang="fi-FI" noProof="0"/>
              <a:t>Muokkaa ots. perustyyl. napsautt.</a:t>
            </a:r>
          </a:p>
        </p:txBody>
      </p:sp>
      <p:sp>
        <p:nvSpPr>
          <p:cNvPr id="9" name="Päivämäärän paikkamerkki 3">
            <a:extLst>
              <a:ext uri="{FF2B5EF4-FFF2-40B4-BE49-F238E27FC236}">
                <a16:creationId xmlns:a16="http://schemas.microsoft.com/office/drawing/2014/main" id="{E24697D7-EBCE-E441-8DE0-59AA8587FD36}"/>
              </a:ext>
            </a:extLst>
          </p:cNvPr>
          <p:cNvSpPr>
            <a:spLocks noGrp="1"/>
          </p:cNvSpPr>
          <p:nvPr>
            <p:ph type="dt" sz="half" idx="2"/>
          </p:nvPr>
        </p:nvSpPr>
        <p:spPr>
          <a:xfrm>
            <a:off x="803054" y="6237312"/>
            <a:ext cx="1453952"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noProof="0"/>
          </a:p>
        </p:txBody>
      </p:sp>
      <p:sp>
        <p:nvSpPr>
          <p:cNvPr id="10" name="Alatunnisteen paikkamerkki 4">
            <a:extLst>
              <a:ext uri="{FF2B5EF4-FFF2-40B4-BE49-F238E27FC236}">
                <a16:creationId xmlns:a16="http://schemas.microsoft.com/office/drawing/2014/main" id="{DBFCED60-2B25-614B-8139-3642749E49BC}"/>
              </a:ext>
            </a:extLst>
          </p:cNvPr>
          <p:cNvSpPr>
            <a:spLocks noGrp="1"/>
          </p:cNvSpPr>
          <p:nvPr>
            <p:ph type="ftr" sz="quarter" idx="3"/>
          </p:nvPr>
        </p:nvSpPr>
        <p:spPr>
          <a:xfrm>
            <a:off x="2329014" y="6237312"/>
            <a:ext cx="5570240"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noProof="0"/>
          </a:p>
        </p:txBody>
      </p:sp>
    </p:spTree>
    <p:extLst>
      <p:ext uri="{BB962C8B-B14F-4D97-AF65-F5344CB8AC3E}">
        <p14:creationId xmlns:p14="http://schemas.microsoft.com/office/powerpoint/2010/main" val="4508668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Otsikko ja bullet-lista">
    <p:spTree>
      <p:nvGrpSpPr>
        <p:cNvPr id="1" name=""/>
        <p:cNvGrpSpPr/>
        <p:nvPr/>
      </p:nvGrpSpPr>
      <p:grpSpPr>
        <a:xfrm>
          <a:off x="0" y="0"/>
          <a:ext cx="0" cy="0"/>
          <a:chOff x="0" y="0"/>
          <a:chExt cx="0" cy="0"/>
        </a:xfrm>
      </p:grpSpPr>
      <p:sp>
        <p:nvSpPr>
          <p:cNvPr id="8" name="Tekstin paikkamerkki 2"/>
          <p:cNvSpPr>
            <a:spLocks noGrp="1"/>
          </p:cNvSpPr>
          <p:nvPr>
            <p:ph idx="1"/>
          </p:nvPr>
        </p:nvSpPr>
        <p:spPr bwMode="auto">
          <a:xfrm>
            <a:off x="803056" y="2471440"/>
            <a:ext cx="10512644" cy="323086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a:defRPr sz="2200">
                <a:solidFill>
                  <a:schemeClr val="tx2"/>
                </a:solidFill>
              </a:defRPr>
            </a:lvl1pPr>
            <a:lvl2pPr>
              <a:defRPr sz="2000">
                <a:solidFill>
                  <a:schemeClr val="tx2"/>
                </a:solidFill>
              </a:defRPr>
            </a:lvl2pPr>
            <a:lvl3pPr marL="1200150" marR="0"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a:solidFill>
                  <a:schemeClr val="tx2"/>
                </a:solidFill>
              </a:defRPr>
            </a:lvl3pPr>
            <a:lvl4pPr marL="1657350" marR="0"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600">
                <a:solidFill>
                  <a:schemeClr val="tx2"/>
                </a:solidFill>
              </a:defRPr>
            </a:lvl4pPr>
            <a:lvl5pPr>
              <a:defRPr sz="1400">
                <a:solidFill>
                  <a:schemeClr val="tx2"/>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Alaotsikko 2">
            <a:extLst>
              <a:ext uri="{FF2B5EF4-FFF2-40B4-BE49-F238E27FC236}">
                <a16:creationId xmlns:a16="http://schemas.microsoft.com/office/drawing/2014/main" id="{AF145E5D-E5AC-6746-8C43-54171074E24D}"/>
              </a:ext>
            </a:extLst>
          </p:cNvPr>
          <p:cNvSpPr>
            <a:spLocks noGrp="1"/>
          </p:cNvSpPr>
          <p:nvPr>
            <p:ph type="subTitle" idx="10"/>
          </p:nvPr>
        </p:nvSpPr>
        <p:spPr>
          <a:xfrm>
            <a:off x="803055" y="1611660"/>
            <a:ext cx="10512645" cy="648072"/>
          </a:xfrm>
          <a:prstGeom prst="rect">
            <a:avLst/>
          </a:prstGeom>
        </p:spPr>
        <p:txBody>
          <a:bodyPr>
            <a:normAutofit/>
          </a:bodyPr>
          <a:lstStyle>
            <a:lvl1pPr marL="0" indent="0" algn="l">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sp>
        <p:nvSpPr>
          <p:cNvPr id="13" name="Otsikko 1">
            <a:extLst>
              <a:ext uri="{FF2B5EF4-FFF2-40B4-BE49-F238E27FC236}">
                <a16:creationId xmlns:a16="http://schemas.microsoft.com/office/drawing/2014/main" id="{A816A9B5-5722-4444-8409-AD6530953DB1}"/>
              </a:ext>
            </a:extLst>
          </p:cNvPr>
          <p:cNvSpPr>
            <a:spLocks noGrp="1"/>
          </p:cNvSpPr>
          <p:nvPr>
            <p:ph type="ctrTitle"/>
          </p:nvPr>
        </p:nvSpPr>
        <p:spPr>
          <a:xfrm>
            <a:off x="803055" y="759921"/>
            <a:ext cx="10512645" cy="792090"/>
          </a:xfrm>
          <a:prstGeom prst="rect">
            <a:avLst/>
          </a:prstGeom>
        </p:spPr>
        <p:txBody>
          <a:bodyPr>
            <a:normAutofit/>
          </a:bodyPr>
          <a:lstStyle>
            <a:lvl1pPr>
              <a:defRPr sz="5000" b="1">
                <a:solidFill>
                  <a:schemeClr val="tx2"/>
                </a:solidFill>
                <a:latin typeface="+mn-lt"/>
              </a:defRPr>
            </a:lvl1pPr>
          </a:lstStyle>
          <a:p>
            <a:r>
              <a:rPr lang="fi-FI"/>
              <a:t>Muokkaa ots. perustyyl. napsautt.</a:t>
            </a:r>
          </a:p>
        </p:txBody>
      </p:sp>
      <p:sp>
        <p:nvSpPr>
          <p:cNvPr id="14" name="Päivämäärän paikkamerkki 3">
            <a:extLst>
              <a:ext uri="{FF2B5EF4-FFF2-40B4-BE49-F238E27FC236}">
                <a16:creationId xmlns:a16="http://schemas.microsoft.com/office/drawing/2014/main" id="{AB9D5E66-12AA-D144-A1C7-B039E5725D99}"/>
              </a:ext>
            </a:extLst>
          </p:cNvPr>
          <p:cNvSpPr>
            <a:spLocks noGrp="1"/>
          </p:cNvSpPr>
          <p:nvPr>
            <p:ph type="dt" sz="half" idx="2"/>
          </p:nvPr>
        </p:nvSpPr>
        <p:spPr>
          <a:xfrm>
            <a:off x="803055" y="6237312"/>
            <a:ext cx="1453952"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a:p>
        </p:txBody>
      </p:sp>
      <p:sp>
        <p:nvSpPr>
          <p:cNvPr id="15" name="Alatunnisteen paikkamerkki 4">
            <a:extLst>
              <a:ext uri="{FF2B5EF4-FFF2-40B4-BE49-F238E27FC236}">
                <a16:creationId xmlns:a16="http://schemas.microsoft.com/office/drawing/2014/main" id="{B5915956-69E9-1F44-94B4-13F0249DAE00}"/>
              </a:ext>
            </a:extLst>
          </p:cNvPr>
          <p:cNvSpPr>
            <a:spLocks noGrp="1"/>
          </p:cNvSpPr>
          <p:nvPr>
            <p:ph type="ftr" sz="quarter" idx="3"/>
          </p:nvPr>
        </p:nvSpPr>
        <p:spPr>
          <a:xfrm>
            <a:off x="2329015" y="6237312"/>
            <a:ext cx="5570240"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a:p>
        </p:txBody>
      </p:sp>
    </p:spTree>
    <p:extLst>
      <p:ext uri="{BB962C8B-B14F-4D97-AF65-F5344CB8AC3E}">
        <p14:creationId xmlns:p14="http://schemas.microsoft.com/office/powerpoint/2010/main" val="39793653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Kaksi sisältökohdetta">
    <p:spTree>
      <p:nvGrpSpPr>
        <p:cNvPr id="1" name=""/>
        <p:cNvGrpSpPr/>
        <p:nvPr/>
      </p:nvGrpSpPr>
      <p:grpSpPr>
        <a:xfrm>
          <a:off x="0" y="0"/>
          <a:ext cx="0" cy="0"/>
          <a:chOff x="0" y="0"/>
          <a:chExt cx="0" cy="0"/>
        </a:xfrm>
      </p:grpSpPr>
      <p:sp>
        <p:nvSpPr>
          <p:cNvPr id="8" name="Sisällön paikkamerkki 3"/>
          <p:cNvSpPr>
            <a:spLocks noGrp="1"/>
          </p:cNvSpPr>
          <p:nvPr>
            <p:ph sz="half" idx="2"/>
          </p:nvPr>
        </p:nvSpPr>
        <p:spPr>
          <a:xfrm>
            <a:off x="6179410" y="2331740"/>
            <a:ext cx="5123590" cy="3459460"/>
          </a:xfrm>
          <a:prstGeom prst="rect">
            <a:avLst/>
          </a:prstGeom>
        </p:spPr>
        <p:txBody>
          <a:bodyPr>
            <a:normAutofit/>
          </a:bodyPr>
          <a:lstStyle>
            <a:lvl1pPr>
              <a:defRPr sz="2200">
                <a:solidFill>
                  <a:schemeClr val="tx2"/>
                </a:solidFill>
              </a:defRPr>
            </a:lvl1pPr>
            <a:lvl2pPr>
              <a:defRPr sz="2000">
                <a:solidFill>
                  <a:schemeClr val="tx2"/>
                </a:solidFill>
              </a:defRPr>
            </a:lvl2pPr>
            <a:lvl3pPr>
              <a:defRPr sz="1800">
                <a:solidFill>
                  <a:schemeClr val="tx2"/>
                </a:solidFill>
              </a:defRPr>
            </a:lvl3pPr>
            <a:lvl4pPr>
              <a:defRPr sz="1600">
                <a:solidFill>
                  <a:schemeClr val="tx2"/>
                </a:solidFill>
              </a:defRPr>
            </a:lvl4pPr>
            <a:lvl5pPr>
              <a:defRPr sz="1400">
                <a:solidFill>
                  <a:schemeClr val="tx2"/>
                </a:solidFill>
              </a:defRPr>
            </a:lvl5pPr>
            <a:lvl6pPr>
              <a:defRPr sz="1400"/>
            </a:lvl6pPr>
            <a:lvl7pPr>
              <a:defRPr sz="1800"/>
            </a:lvl7pPr>
            <a:lvl8pPr>
              <a:defRPr sz="1800"/>
            </a:lvl8pPr>
            <a:lvl9pPr>
              <a:defRPr sz="1800"/>
            </a:lvl9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Sisällön paikkamerkki 2"/>
          <p:cNvSpPr>
            <a:spLocks noGrp="1"/>
          </p:cNvSpPr>
          <p:nvPr>
            <p:ph sz="half" idx="1"/>
          </p:nvPr>
        </p:nvSpPr>
        <p:spPr>
          <a:xfrm>
            <a:off x="792122" y="2331740"/>
            <a:ext cx="5092659" cy="3459460"/>
          </a:xfrm>
          <a:prstGeom prst="rect">
            <a:avLst/>
          </a:prstGeom>
        </p:spPr>
        <p:txBody>
          <a:bodyPr>
            <a:normAutofit/>
          </a:bodyPr>
          <a:lstStyle>
            <a:lvl1pPr>
              <a:defRPr sz="2200">
                <a:solidFill>
                  <a:schemeClr val="tx2"/>
                </a:solidFill>
              </a:defRPr>
            </a:lvl1pPr>
            <a:lvl2pPr>
              <a:defRPr sz="2000">
                <a:solidFill>
                  <a:schemeClr val="tx2"/>
                </a:solidFill>
              </a:defRPr>
            </a:lvl2pPr>
            <a:lvl3pPr marL="1200150" indent="-285750">
              <a:buFont typeface="Arial" panose="020B0604020202020204" pitchFamily="34" charset="0"/>
              <a:buChar char="•"/>
              <a:defRPr sz="1800">
                <a:solidFill>
                  <a:schemeClr val="tx2"/>
                </a:solidFill>
              </a:defRPr>
            </a:lvl3pPr>
            <a:lvl4pPr>
              <a:defRPr sz="1600">
                <a:solidFill>
                  <a:schemeClr val="tx2"/>
                </a:solidFill>
              </a:defRPr>
            </a:lvl4pPr>
            <a:lvl5pPr>
              <a:defRPr sz="1400">
                <a:solidFill>
                  <a:schemeClr val="tx2"/>
                </a:solidFill>
              </a:defRPr>
            </a:lvl5pPr>
            <a:lvl6pPr>
              <a:defRPr sz="1400"/>
            </a:lvl6pPr>
            <a:lvl7pPr>
              <a:defRPr sz="1800"/>
            </a:lvl7pPr>
            <a:lvl8pPr>
              <a:defRPr sz="1800"/>
            </a:lvl8pPr>
            <a:lvl9pPr>
              <a:defRPr sz="1800"/>
            </a:lvl9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13" name="Alaotsikko 2">
            <a:extLst>
              <a:ext uri="{FF2B5EF4-FFF2-40B4-BE49-F238E27FC236}">
                <a16:creationId xmlns:a16="http://schemas.microsoft.com/office/drawing/2014/main" id="{D3B85546-B3F2-7241-A601-16265374137C}"/>
              </a:ext>
            </a:extLst>
          </p:cNvPr>
          <p:cNvSpPr>
            <a:spLocks noGrp="1"/>
          </p:cNvSpPr>
          <p:nvPr>
            <p:ph type="subTitle" idx="13"/>
          </p:nvPr>
        </p:nvSpPr>
        <p:spPr>
          <a:xfrm>
            <a:off x="803055" y="1611660"/>
            <a:ext cx="10499945" cy="648072"/>
          </a:xfrm>
          <a:prstGeom prst="rect">
            <a:avLst/>
          </a:prstGeom>
        </p:spPr>
        <p:txBody>
          <a:bodyPr>
            <a:normAutofit/>
          </a:bodyPr>
          <a:lstStyle>
            <a:lvl1pPr marL="0" indent="0" algn="l">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a:t>Muokkaa alaotsikon perustyyliä napsautt.</a:t>
            </a:r>
          </a:p>
        </p:txBody>
      </p:sp>
      <p:sp>
        <p:nvSpPr>
          <p:cNvPr id="14" name="Otsikko 1">
            <a:extLst>
              <a:ext uri="{FF2B5EF4-FFF2-40B4-BE49-F238E27FC236}">
                <a16:creationId xmlns:a16="http://schemas.microsoft.com/office/drawing/2014/main" id="{50BF326E-66F7-3748-B519-45FEFCD2DEF0}"/>
              </a:ext>
            </a:extLst>
          </p:cNvPr>
          <p:cNvSpPr>
            <a:spLocks noGrp="1"/>
          </p:cNvSpPr>
          <p:nvPr>
            <p:ph type="ctrTitle"/>
          </p:nvPr>
        </p:nvSpPr>
        <p:spPr>
          <a:xfrm>
            <a:off x="803055" y="759921"/>
            <a:ext cx="10499945" cy="792090"/>
          </a:xfrm>
          <a:prstGeom prst="rect">
            <a:avLst/>
          </a:prstGeom>
        </p:spPr>
        <p:txBody>
          <a:bodyPr>
            <a:normAutofit/>
          </a:bodyPr>
          <a:lstStyle>
            <a:lvl1pPr>
              <a:defRPr sz="5000" b="1">
                <a:solidFill>
                  <a:schemeClr val="tx2"/>
                </a:solidFill>
                <a:latin typeface="+mn-lt"/>
              </a:defRPr>
            </a:lvl1pPr>
          </a:lstStyle>
          <a:p>
            <a:r>
              <a:rPr lang="fi-FI" noProof="0"/>
              <a:t>Muokkaa ots. perustyyl. napsautt.</a:t>
            </a:r>
          </a:p>
        </p:txBody>
      </p:sp>
      <p:sp>
        <p:nvSpPr>
          <p:cNvPr id="17" name="Päivämäärän paikkamerkki 3">
            <a:extLst>
              <a:ext uri="{FF2B5EF4-FFF2-40B4-BE49-F238E27FC236}">
                <a16:creationId xmlns:a16="http://schemas.microsoft.com/office/drawing/2014/main" id="{E0F015C5-516E-6B40-9FBA-B8C6F1D6D585}"/>
              </a:ext>
            </a:extLst>
          </p:cNvPr>
          <p:cNvSpPr>
            <a:spLocks noGrp="1"/>
          </p:cNvSpPr>
          <p:nvPr>
            <p:ph type="dt" sz="half" idx="14"/>
          </p:nvPr>
        </p:nvSpPr>
        <p:spPr>
          <a:xfrm>
            <a:off x="803055" y="6237312"/>
            <a:ext cx="1453952"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noProof="0"/>
          </a:p>
        </p:txBody>
      </p:sp>
      <p:sp>
        <p:nvSpPr>
          <p:cNvPr id="18" name="Alatunnisteen paikkamerkki 4">
            <a:extLst>
              <a:ext uri="{FF2B5EF4-FFF2-40B4-BE49-F238E27FC236}">
                <a16:creationId xmlns:a16="http://schemas.microsoft.com/office/drawing/2014/main" id="{4F144793-6417-3A42-AEF0-3E329877F92D}"/>
              </a:ext>
            </a:extLst>
          </p:cNvPr>
          <p:cNvSpPr>
            <a:spLocks noGrp="1"/>
          </p:cNvSpPr>
          <p:nvPr>
            <p:ph type="ftr" sz="quarter" idx="3"/>
          </p:nvPr>
        </p:nvSpPr>
        <p:spPr>
          <a:xfrm>
            <a:off x="2329015" y="6237312"/>
            <a:ext cx="5570240"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noProof="0"/>
          </a:p>
        </p:txBody>
      </p:sp>
    </p:spTree>
    <p:extLst>
      <p:ext uri="{BB962C8B-B14F-4D97-AF65-F5344CB8AC3E}">
        <p14:creationId xmlns:p14="http://schemas.microsoft.com/office/powerpoint/2010/main" val="17011368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Kuva/kaaviodia 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98064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Lopetusdia valkoinen">
    <p:spTree>
      <p:nvGrpSpPr>
        <p:cNvPr id="1" name=""/>
        <p:cNvGrpSpPr/>
        <p:nvPr/>
      </p:nvGrpSpPr>
      <p:grpSpPr>
        <a:xfrm>
          <a:off x="0" y="0"/>
          <a:ext cx="0" cy="0"/>
          <a:chOff x="0" y="0"/>
          <a:chExt cx="0" cy="0"/>
        </a:xfrm>
      </p:grpSpPr>
      <p:pic>
        <p:nvPicPr>
          <p:cNvPr id="3" name="Picture 1" descr="Jyväskylän ammattikorkeakoulu, JAMK University of Applied Sciences logo">
            <a:extLst>
              <a:ext uri="{FF2B5EF4-FFF2-40B4-BE49-F238E27FC236}">
                <a16:creationId xmlns:a16="http://schemas.microsoft.com/office/drawing/2014/main" id="{10948E7E-E4CB-E34E-8863-0DD568F778E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03644" y="4980104"/>
            <a:ext cx="5391520" cy="683967"/>
          </a:xfrm>
          <a:prstGeom prst="rect">
            <a:avLst/>
          </a:prstGeom>
        </p:spPr>
      </p:pic>
    </p:spTree>
    <p:extLst>
      <p:ext uri="{BB962C8B-B14F-4D97-AF65-F5344CB8AC3E}">
        <p14:creationId xmlns:p14="http://schemas.microsoft.com/office/powerpoint/2010/main" val="11005476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noProof="0"/>
              <a:t>Click to edit Master title style</a:t>
            </a:r>
            <a:endParaRPr lang="fi-FI" noProof="0"/>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Tree>
    <p:extLst>
      <p:ext uri="{BB962C8B-B14F-4D97-AF65-F5344CB8AC3E}">
        <p14:creationId xmlns:p14="http://schemas.microsoft.com/office/powerpoint/2010/main" val="20995047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5B7F3-1215-4921-A314-96E4FC2B1239}"/>
              </a:ext>
            </a:extLst>
          </p:cNvPr>
          <p:cNvSpPr>
            <a:spLocks noGrp="1"/>
          </p:cNvSpPr>
          <p:nvPr>
            <p:ph type="title"/>
          </p:nvPr>
        </p:nvSpPr>
        <p:spPr>
          <a:xfrm>
            <a:off x="690372" y="365125"/>
            <a:ext cx="10663428" cy="626999"/>
          </a:xfrm>
        </p:spPr>
        <p:txBody>
          <a:bodyPr/>
          <a:lstStyle>
            <a:lvl1pPr>
              <a:defRPr b="0"/>
            </a:lvl1pPr>
          </a:lstStyle>
          <a:p>
            <a:r>
              <a:rPr lang="en-US" noProof="0"/>
              <a:t>Click to edit Master title style</a:t>
            </a:r>
            <a:endParaRPr lang="fi-FI" noProof="0"/>
          </a:p>
        </p:txBody>
      </p:sp>
    </p:spTree>
    <p:extLst>
      <p:ext uri="{BB962C8B-B14F-4D97-AF65-F5344CB8AC3E}">
        <p14:creationId xmlns:p14="http://schemas.microsoft.com/office/powerpoint/2010/main" val="24206648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1524000" y="692595"/>
            <a:ext cx="9144000" cy="2387600"/>
          </a:xfrm>
        </p:spPr>
        <p:txBody>
          <a:bodyPr anchor="b"/>
          <a:lstStyle>
            <a:lvl1pPr algn="ctr">
              <a:lnSpc>
                <a:spcPct val="100000"/>
              </a:lnSpc>
              <a:defRPr sz="6600">
                <a:solidFill>
                  <a:srgbClr val="0D004C"/>
                </a:solidFill>
                <a:latin typeface="Calibri" panose="020F0502020204030204" pitchFamily="34" charset="0"/>
                <a:cs typeface="Calibri" panose="020F0502020204030204" pitchFamily="34" charset="0"/>
              </a:defRPr>
            </a:lvl1pPr>
          </a:lstStyle>
          <a:p>
            <a:r>
              <a:rPr lang="en-US" noProof="0"/>
              <a:t>Click to edit Master title style</a:t>
            </a:r>
            <a:endParaRPr lang="fi-FI" noProof="0"/>
          </a:p>
        </p:txBody>
      </p:sp>
      <p:sp>
        <p:nvSpPr>
          <p:cNvPr id="4" name="Tekstin paikkamerkki 2">
            <a:extLst>
              <a:ext uri="{FF2B5EF4-FFF2-40B4-BE49-F238E27FC236}">
                <a16:creationId xmlns:a16="http://schemas.microsoft.com/office/drawing/2014/main" id="{6C5FA4F7-EB9C-9F4C-85BF-D6DBE33605DF}"/>
              </a:ext>
            </a:extLst>
          </p:cNvPr>
          <p:cNvSpPr>
            <a:spLocks noGrp="1"/>
          </p:cNvSpPr>
          <p:nvPr>
            <p:ph type="body" idx="13"/>
          </p:nvPr>
        </p:nvSpPr>
        <p:spPr>
          <a:xfrm>
            <a:off x="3517107" y="4402697"/>
            <a:ext cx="5157787" cy="823912"/>
          </a:xfrm>
        </p:spPr>
        <p:txBody>
          <a:bodyPr lIns="0" tIns="0" rIns="0" bIns="0" anchor="t"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Alaotsikko 2">
            <a:extLst>
              <a:ext uri="{FF2B5EF4-FFF2-40B4-BE49-F238E27FC236}">
                <a16:creationId xmlns:a16="http://schemas.microsoft.com/office/drawing/2014/main" id="{77F7B4A0-EF2A-9147-9185-78343B8ECF14}"/>
              </a:ext>
            </a:extLst>
          </p:cNvPr>
          <p:cNvSpPr>
            <a:spLocks noGrp="1"/>
          </p:cNvSpPr>
          <p:nvPr>
            <p:ph type="subTitle" idx="1"/>
          </p:nvPr>
        </p:nvSpPr>
        <p:spPr>
          <a:xfrm>
            <a:off x="1524000" y="3602038"/>
            <a:ext cx="9144000" cy="78207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Tree>
    <p:extLst>
      <p:ext uri="{BB962C8B-B14F-4D97-AF65-F5344CB8AC3E}">
        <p14:creationId xmlns:p14="http://schemas.microsoft.com/office/powerpoint/2010/main" val="2835562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Picture Backgrou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uorakulmio 7">
            <a:extLst>
              <a:ext uri="{FF2B5EF4-FFF2-40B4-BE49-F238E27FC236}">
                <a16:creationId xmlns:a16="http://schemas.microsoft.com/office/drawing/2014/main" id="{8C8AA788-1511-D443-BE5F-7908AB2BA881}"/>
              </a:ext>
            </a:extLst>
          </p:cNvPr>
          <p:cNvSpPr/>
          <p:nvPr userDrawn="1"/>
        </p:nvSpPr>
        <p:spPr>
          <a:xfrm>
            <a:off x="0" y="-1"/>
            <a:ext cx="12192000" cy="5936347"/>
          </a:xfrm>
          <a:prstGeom prst="rect">
            <a:avLst/>
          </a:prstGeom>
          <a:solidFill>
            <a:srgbClr val="D1E371">
              <a:alpha val="5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1524000" y="692595"/>
            <a:ext cx="9144000" cy="2387600"/>
          </a:xfrm>
        </p:spPr>
        <p:txBody>
          <a:bodyPr anchor="b"/>
          <a:lstStyle>
            <a:lvl1pPr algn="ctr">
              <a:defRPr sz="7200">
                <a:solidFill>
                  <a:srgbClr val="0D004C"/>
                </a:solidFill>
              </a:defRPr>
            </a:lvl1pPr>
          </a:lstStyle>
          <a:p>
            <a:r>
              <a:rPr lang="en-US" noProof="0"/>
              <a:t>Click to edit Master title style</a:t>
            </a:r>
            <a:endParaRPr lang="fi-FI" noProof="0"/>
          </a:p>
        </p:txBody>
      </p:sp>
      <p:sp>
        <p:nvSpPr>
          <p:cNvPr id="3" name="Subtitle 2">
            <a:extLst>
              <a:ext uri="{FF2B5EF4-FFF2-40B4-BE49-F238E27FC236}">
                <a16:creationId xmlns:a16="http://schemas.microsoft.com/office/drawing/2014/main" id="{91FDDA9F-DC3B-4803-9730-F564F287AC8E}"/>
              </a:ext>
            </a:extLst>
          </p:cNvPr>
          <p:cNvSpPr>
            <a:spLocks noGrp="1"/>
          </p:cNvSpPr>
          <p:nvPr>
            <p:ph type="subTitle" idx="1"/>
          </p:nvPr>
        </p:nvSpPr>
        <p:spPr>
          <a:xfrm>
            <a:off x="1524000" y="3442018"/>
            <a:ext cx="9144000" cy="1655762"/>
          </a:xfrm>
        </p:spPr>
        <p:txBody>
          <a:bodyPr/>
          <a:lstStyle>
            <a:lvl1pPr marL="0" indent="0" algn="ctr">
              <a:buNone/>
              <a:defRPr sz="2400" b="1" cap="all" baseline="0">
                <a:solidFill>
                  <a:srgbClr val="0D004C"/>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fi-FI" noProof="0"/>
          </a:p>
        </p:txBody>
      </p:sp>
    </p:spTree>
    <p:extLst>
      <p:ext uri="{BB962C8B-B14F-4D97-AF65-F5344CB8AC3E}">
        <p14:creationId xmlns:p14="http://schemas.microsoft.com/office/powerpoint/2010/main" val="14847321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Kuvitettu otsikko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uorakulmio 7">
            <a:extLst>
              <a:ext uri="{FF2B5EF4-FFF2-40B4-BE49-F238E27FC236}">
                <a16:creationId xmlns:a16="http://schemas.microsoft.com/office/drawing/2014/main" id="{8C8AA788-1511-D443-BE5F-7908AB2BA881}"/>
              </a:ext>
            </a:extLst>
          </p:cNvPr>
          <p:cNvSpPr/>
          <p:nvPr userDrawn="1"/>
        </p:nvSpPr>
        <p:spPr>
          <a:xfrm>
            <a:off x="0" y="-1"/>
            <a:ext cx="12192000" cy="5936347"/>
          </a:xfrm>
          <a:prstGeom prst="rect">
            <a:avLst/>
          </a:prstGeom>
          <a:solidFill>
            <a:srgbClr val="D1E371">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1524000" y="692595"/>
            <a:ext cx="9144000" cy="2387600"/>
          </a:xfrm>
        </p:spPr>
        <p:txBody>
          <a:bodyPr anchor="b"/>
          <a:lstStyle>
            <a:lvl1pPr algn="ctr">
              <a:defRPr sz="7200">
                <a:solidFill>
                  <a:schemeClr val="tx1"/>
                </a:solidFill>
              </a:defRPr>
            </a:lvl1pPr>
          </a:lstStyle>
          <a:p>
            <a:r>
              <a:rPr lang="en-US" noProof="0"/>
              <a:t>Click to edit Master title style</a:t>
            </a:r>
            <a:endParaRPr lang="fi-FI" noProof="0"/>
          </a:p>
        </p:txBody>
      </p:sp>
      <p:sp>
        <p:nvSpPr>
          <p:cNvPr id="3" name="Subtitle 2">
            <a:extLst>
              <a:ext uri="{FF2B5EF4-FFF2-40B4-BE49-F238E27FC236}">
                <a16:creationId xmlns:a16="http://schemas.microsoft.com/office/drawing/2014/main" id="{91FDDA9F-DC3B-4803-9730-F564F287AC8E}"/>
              </a:ext>
            </a:extLst>
          </p:cNvPr>
          <p:cNvSpPr>
            <a:spLocks noGrp="1"/>
          </p:cNvSpPr>
          <p:nvPr>
            <p:ph type="subTitle" idx="1"/>
          </p:nvPr>
        </p:nvSpPr>
        <p:spPr>
          <a:xfrm>
            <a:off x="1524000" y="3442018"/>
            <a:ext cx="9144000" cy="1655762"/>
          </a:xfrm>
        </p:spPr>
        <p:txBody>
          <a:bodyPr/>
          <a:lstStyle>
            <a:lvl1pPr marL="0" indent="0" algn="ctr">
              <a:buNone/>
              <a:defRPr sz="2400" b="1" cap="all" baseline="0">
                <a:solidFill>
                  <a:schemeClr val="tx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fi-FI" noProof="0"/>
          </a:p>
        </p:txBody>
      </p:sp>
    </p:spTree>
    <p:extLst>
      <p:ext uri="{BB962C8B-B14F-4D97-AF65-F5344CB8AC3E}">
        <p14:creationId xmlns:p14="http://schemas.microsoft.com/office/powerpoint/2010/main" val="218005165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792000" y="692594"/>
            <a:ext cx="4694400" cy="4784662"/>
          </a:xfrm>
        </p:spPr>
        <p:txBody>
          <a:bodyPr anchor="ctr" anchorCtr="0"/>
          <a:lstStyle>
            <a:lvl1pPr algn="ctr">
              <a:defRPr sz="6000"/>
            </a:lvl1pPr>
          </a:lstStyle>
          <a:p>
            <a:r>
              <a:rPr lang="en-US" noProof="0"/>
              <a:t>Click to edit Master title style</a:t>
            </a:r>
            <a:endParaRPr lang="fi-FI" noProof="0"/>
          </a:p>
        </p:txBody>
      </p:sp>
      <p:sp>
        <p:nvSpPr>
          <p:cNvPr id="4" name="Picture Placeholder 7">
            <a:extLst>
              <a:ext uri="{FF2B5EF4-FFF2-40B4-BE49-F238E27FC236}">
                <a16:creationId xmlns:a16="http://schemas.microsoft.com/office/drawing/2014/main" id="{D72FC982-DA0F-4EC6-9E18-B415AECBABF0}"/>
              </a:ext>
            </a:extLst>
          </p:cNvPr>
          <p:cNvSpPr>
            <a:spLocks noGrp="1"/>
          </p:cNvSpPr>
          <p:nvPr>
            <p:ph type="pic" sz="quarter" idx="13"/>
          </p:nvPr>
        </p:nvSpPr>
        <p:spPr>
          <a:xfrm>
            <a:off x="6096000" y="1"/>
            <a:ext cx="6095999" cy="5892304"/>
          </a:xfrm>
          <a:solidFill>
            <a:schemeClr val="bg1">
              <a:lumMod val="95000"/>
            </a:schemeClr>
          </a:solidFill>
        </p:spPr>
        <p:txBody>
          <a:bodyPr anchor="ctr" anchorCtr="0"/>
          <a:lstStyle>
            <a:lvl1pPr marL="0" indent="0" algn="ctr">
              <a:buNone/>
              <a:defRPr sz="1800"/>
            </a:lvl1pPr>
          </a:lstStyle>
          <a:p>
            <a:r>
              <a:rPr lang="en-US" noProof="0"/>
              <a:t>Click icon to add picture</a:t>
            </a:r>
            <a:endParaRPr lang="fi-FI" noProof="0"/>
          </a:p>
        </p:txBody>
      </p:sp>
    </p:spTree>
    <p:extLst>
      <p:ext uri="{BB962C8B-B14F-4D97-AF65-F5344CB8AC3E}">
        <p14:creationId xmlns:p14="http://schemas.microsoft.com/office/powerpoint/2010/main" val="7390774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p:txBody>
          <a:bodyPr/>
          <a:lstStyle/>
          <a:p>
            <a:r>
              <a:rPr lang="en-US" noProof="0"/>
              <a:t>Click to edit Master title style</a:t>
            </a:r>
            <a:endParaRPr lang="fi-FI" noProof="0"/>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Tree>
    <p:extLst>
      <p:ext uri="{BB962C8B-B14F-4D97-AF65-F5344CB8AC3E}">
        <p14:creationId xmlns:p14="http://schemas.microsoft.com/office/powerpoint/2010/main" val="3232146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p:txBody>
          <a:bodyPr/>
          <a:lstStyle/>
          <a:p>
            <a:r>
              <a:rPr lang="en-US" noProof="0"/>
              <a:t>Click to edit Master title style</a:t>
            </a:r>
            <a:endParaRPr lang="fi-FI" noProof="0"/>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838200" y="1892808"/>
            <a:ext cx="9360000" cy="363931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Tree>
    <p:extLst>
      <p:ext uri="{BB962C8B-B14F-4D97-AF65-F5344CB8AC3E}">
        <p14:creationId xmlns:p14="http://schemas.microsoft.com/office/powerpoint/2010/main" val="107805653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p:txBody>
          <a:bodyPr/>
          <a:lstStyle/>
          <a:p>
            <a:r>
              <a:rPr lang="en-US" noProof="0"/>
              <a:t>Click to edit Master title style</a:t>
            </a:r>
            <a:endParaRPr lang="fi-FI" noProof="0"/>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838200" y="1886786"/>
            <a:ext cx="4889066" cy="3645334"/>
          </a:xfrm>
        </p:spPr>
        <p:txBody>
          <a:bodyPr/>
          <a:lstStyle>
            <a:lvl1pPr>
              <a:lnSpc>
                <a:spcPct val="80000"/>
              </a:lnSpc>
              <a:defRPr sz="2000"/>
            </a:lvl1pPr>
            <a:lvl2pPr>
              <a:lnSpc>
                <a:spcPct val="80000"/>
              </a:lnSpc>
              <a:defRPr sz="1800"/>
            </a:lvl2pPr>
            <a:lvl3pPr>
              <a:lnSpc>
                <a:spcPct val="80000"/>
              </a:lnSpc>
              <a:defRPr sz="1800"/>
            </a:lvl3pPr>
            <a:lvl4pPr>
              <a:lnSpc>
                <a:spcPct val="80000"/>
              </a:lnSpc>
              <a:defRPr sz="1800"/>
            </a:lvl4pPr>
            <a:lvl5pPr>
              <a:lnSpc>
                <a:spcPct val="80000"/>
              </a:lnSpc>
              <a:defRPr sz="18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6" name="Content Placeholder 2">
            <a:extLst>
              <a:ext uri="{FF2B5EF4-FFF2-40B4-BE49-F238E27FC236}">
                <a16:creationId xmlns:a16="http://schemas.microsoft.com/office/drawing/2014/main" id="{AC60B309-4C5E-46DE-A832-32BA260737F9}"/>
              </a:ext>
            </a:extLst>
          </p:cNvPr>
          <p:cNvSpPr>
            <a:spLocks noGrp="1"/>
          </p:cNvSpPr>
          <p:nvPr>
            <p:ph idx="10"/>
          </p:nvPr>
        </p:nvSpPr>
        <p:spPr>
          <a:xfrm>
            <a:off x="6230930" y="1886786"/>
            <a:ext cx="4889066" cy="3645334"/>
          </a:xfrm>
        </p:spPr>
        <p:txBody>
          <a:bodyPr/>
          <a:lstStyle>
            <a:lvl1pPr>
              <a:lnSpc>
                <a:spcPct val="80000"/>
              </a:lnSpc>
              <a:defRPr sz="2000"/>
            </a:lvl1pPr>
            <a:lvl2pPr>
              <a:lnSpc>
                <a:spcPct val="80000"/>
              </a:lnSpc>
              <a:defRPr sz="1800"/>
            </a:lvl2pPr>
            <a:lvl3pPr>
              <a:lnSpc>
                <a:spcPct val="80000"/>
              </a:lnSpc>
              <a:defRPr sz="1800"/>
            </a:lvl3pPr>
            <a:lvl4pPr>
              <a:lnSpc>
                <a:spcPct val="80000"/>
              </a:lnSpc>
              <a:defRPr sz="1800"/>
            </a:lvl4pPr>
            <a:lvl5pPr>
              <a:lnSpc>
                <a:spcPct val="80000"/>
              </a:lnSpc>
              <a:defRPr sz="18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Tree>
    <p:extLst>
      <p:ext uri="{BB962C8B-B14F-4D97-AF65-F5344CB8AC3E}">
        <p14:creationId xmlns:p14="http://schemas.microsoft.com/office/powerpoint/2010/main" val="26977132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p:txBody>
          <a:bodyPr/>
          <a:lstStyle/>
          <a:p>
            <a:r>
              <a:rPr lang="en-US" noProof="0"/>
              <a:t>Click to edit Master title style</a:t>
            </a:r>
            <a:endParaRPr lang="fi-FI" noProof="0"/>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838200" y="2190100"/>
            <a:ext cx="4889066" cy="3342020"/>
          </a:xfrm>
        </p:spPr>
        <p:txBody>
          <a:bodyPr/>
          <a:lstStyle>
            <a:lvl1pPr>
              <a:lnSpc>
                <a:spcPct val="80000"/>
              </a:lnSpc>
              <a:defRPr sz="2000"/>
            </a:lvl1pPr>
            <a:lvl2pPr>
              <a:lnSpc>
                <a:spcPct val="80000"/>
              </a:lnSpc>
              <a:defRPr sz="1800"/>
            </a:lvl2pPr>
            <a:lvl3pPr>
              <a:lnSpc>
                <a:spcPct val="80000"/>
              </a:lnSpc>
              <a:defRPr sz="1800"/>
            </a:lvl3pPr>
            <a:lvl4pPr>
              <a:lnSpc>
                <a:spcPct val="80000"/>
              </a:lnSpc>
              <a:defRPr sz="1800"/>
            </a:lvl4pPr>
            <a:lvl5pPr>
              <a:lnSpc>
                <a:spcPct val="80000"/>
              </a:lnSpc>
              <a:defRPr sz="18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6" name="Content Placeholder 2">
            <a:extLst>
              <a:ext uri="{FF2B5EF4-FFF2-40B4-BE49-F238E27FC236}">
                <a16:creationId xmlns:a16="http://schemas.microsoft.com/office/drawing/2014/main" id="{AC60B309-4C5E-46DE-A832-32BA260737F9}"/>
              </a:ext>
            </a:extLst>
          </p:cNvPr>
          <p:cNvSpPr>
            <a:spLocks noGrp="1"/>
          </p:cNvSpPr>
          <p:nvPr>
            <p:ph idx="10"/>
          </p:nvPr>
        </p:nvSpPr>
        <p:spPr>
          <a:xfrm>
            <a:off x="6230930" y="2190100"/>
            <a:ext cx="4889066" cy="3342020"/>
          </a:xfrm>
        </p:spPr>
        <p:txBody>
          <a:bodyPr/>
          <a:lstStyle>
            <a:lvl1pPr>
              <a:lnSpc>
                <a:spcPct val="80000"/>
              </a:lnSpc>
              <a:defRPr sz="2000"/>
            </a:lvl1pPr>
            <a:lvl2pPr>
              <a:lnSpc>
                <a:spcPct val="80000"/>
              </a:lnSpc>
              <a:defRPr sz="1800"/>
            </a:lvl2pPr>
            <a:lvl3pPr>
              <a:lnSpc>
                <a:spcPct val="80000"/>
              </a:lnSpc>
              <a:defRPr sz="1800"/>
            </a:lvl3pPr>
            <a:lvl4pPr>
              <a:lnSpc>
                <a:spcPct val="80000"/>
              </a:lnSpc>
              <a:defRPr sz="1800"/>
            </a:lvl4pPr>
            <a:lvl5pPr>
              <a:lnSpc>
                <a:spcPct val="80000"/>
              </a:lnSpc>
              <a:defRPr sz="18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5" name="Text Placeholder 2">
            <a:extLst>
              <a:ext uri="{FF2B5EF4-FFF2-40B4-BE49-F238E27FC236}">
                <a16:creationId xmlns:a16="http://schemas.microsoft.com/office/drawing/2014/main" id="{07F3B56D-9577-4E8F-BADA-CE87085A9970}"/>
              </a:ext>
            </a:extLst>
          </p:cNvPr>
          <p:cNvSpPr>
            <a:spLocks noGrp="1"/>
          </p:cNvSpPr>
          <p:nvPr>
            <p:ph type="body" idx="11"/>
          </p:nvPr>
        </p:nvSpPr>
        <p:spPr>
          <a:xfrm>
            <a:off x="839789" y="1757429"/>
            <a:ext cx="4887478" cy="361299"/>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7" name="Text Placeholder 4">
            <a:extLst>
              <a:ext uri="{FF2B5EF4-FFF2-40B4-BE49-F238E27FC236}">
                <a16:creationId xmlns:a16="http://schemas.microsoft.com/office/drawing/2014/main" id="{8A5A6492-7F8A-40F8-A303-F85F69C9F3A1}"/>
              </a:ext>
            </a:extLst>
          </p:cNvPr>
          <p:cNvSpPr>
            <a:spLocks noGrp="1"/>
          </p:cNvSpPr>
          <p:nvPr>
            <p:ph type="body" sz="quarter" idx="3"/>
          </p:nvPr>
        </p:nvSpPr>
        <p:spPr>
          <a:xfrm>
            <a:off x="6230930" y="1757429"/>
            <a:ext cx="4887478" cy="361299"/>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Tree>
    <p:extLst>
      <p:ext uri="{BB962C8B-B14F-4D97-AF65-F5344CB8AC3E}">
        <p14:creationId xmlns:p14="http://schemas.microsoft.com/office/powerpoint/2010/main" val="33195396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a:xfrm>
            <a:off x="838200" y="365125"/>
            <a:ext cx="4889066" cy="1033907"/>
          </a:xfrm>
        </p:spPr>
        <p:txBody>
          <a:bodyPr/>
          <a:lstStyle/>
          <a:p>
            <a:r>
              <a:rPr lang="en-US" noProof="0"/>
              <a:t>Click to edit Master title style</a:t>
            </a:r>
            <a:endParaRPr lang="fi-FI" noProof="0"/>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838200" y="1886786"/>
            <a:ext cx="4889066" cy="3645334"/>
          </a:xfrm>
        </p:spPr>
        <p:txBody>
          <a:bodyPr/>
          <a:lstStyle>
            <a:lvl1pPr>
              <a:lnSpc>
                <a:spcPct val="80000"/>
              </a:lnSpc>
              <a:defRPr sz="2000"/>
            </a:lvl1pPr>
            <a:lvl2pPr>
              <a:lnSpc>
                <a:spcPct val="80000"/>
              </a:lnSpc>
              <a:defRPr sz="1800"/>
            </a:lvl2pPr>
            <a:lvl3pPr>
              <a:lnSpc>
                <a:spcPct val="80000"/>
              </a:lnSpc>
              <a:defRPr sz="1800"/>
            </a:lvl3pPr>
            <a:lvl4pPr>
              <a:lnSpc>
                <a:spcPct val="80000"/>
              </a:lnSpc>
              <a:defRPr sz="1800"/>
            </a:lvl4pPr>
            <a:lvl5pPr>
              <a:lnSpc>
                <a:spcPct val="80000"/>
              </a:lnSpc>
              <a:defRPr sz="18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5" name="Picture Placeholder 7">
            <a:extLst>
              <a:ext uri="{FF2B5EF4-FFF2-40B4-BE49-F238E27FC236}">
                <a16:creationId xmlns:a16="http://schemas.microsoft.com/office/drawing/2014/main" id="{013A0638-FECF-4E12-8249-5A24119A4769}"/>
              </a:ext>
            </a:extLst>
          </p:cNvPr>
          <p:cNvSpPr>
            <a:spLocks noGrp="1"/>
          </p:cNvSpPr>
          <p:nvPr>
            <p:ph type="pic" sz="quarter" idx="13"/>
          </p:nvPr>
        </p:nvSpPr>
        <p:spPr>
          <a:xfrm>
            <a:off x="6096000" y="1"/>
            <a:ext cx="6095999" cy="5892304"/>
          </a:xfrm>
          <a:solidFill>
            <a:schemeClr val="bg1">
              <a:lumMod val="95000"/>
            </a:schemeClr>
          </a:solidFill>
        </p:spPr>
        <p:txBody>
          <a:bodyPr anchor="ctr" anchorCtr="0"/>
          <a:lstStyle>
            <a:lvl1pPr marL="0" indent="0" algn="ctr">
              <a:buNone/>
              <a:defRPr sz="1800"/>
            </a:lvl1pPr>
          </a:lstStyle>
          <a:p>
            <a:r>
              <a:rPr lang="en-US" noProof="0"/>
              <a:t>Click icon to add picture</a:t>
            </a:r>
            <a:endParaRPr lang="fi-FI" noProof="0"/>
          </a:p>
        </p:txBody>
      </p:sp>
    </p:spTree>
    <p:extLst>
      <p:ext uri="{BB962C8B-B14F-4D97-AF65-F5344CB8AC3E}">
        <p14:creationId xmlns:p14="http://schemas.microsoft.com/office/powerpoint/2010/main" val="101129333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Pictures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a:xfrm>
            <a:off x="838200" y="365125"/>
            <a:ext cx="4889066" cy="1033907"/>
          </a:xfrm>
        </p:spPr>
        <p:txBody>
          <a:bodyPr/>
          <a:lstStyle/>
          <a:p>
            <a:r>
              <a:rPr lang="en-US" noProof="0"/>
              <a:t>Click to edit Master title style</a:t>
            </a:r>
            <a:endParaRPr lang="fi-FI" noProof="0"/>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838200" y="1886786"/>
            <a:ext cx="4889066" cy="3645334"/>
          </a:xfrm>
        </p:spPr>
        <p:txBody>
          <a:bodyPr/>
          <a:lstStyle>
            <a:lvl1pPr>
              <a:lnSpc>
                <a:spcPct val="80000"/>
              </a:lnSpc>
              <a:defRPr sz="2000"/>
            </a:lvl1pPr>
            <a:lvl2pPr>
              <a:lnSpc>
                <a:spcPct val="80000"/>
              </a:lnSpc>
              <a:defRPr sz="1800"/>
            </a:lvl2pPr>
            <a:lvl3pPr>
              <a:lnSpc>
                <a:spcPct val="80000"/>
              </a:lnSpc>
              <a:defRPr sz="1800"/>
            </a:lvl3pPr>
            <a:lvl4pPr>
              <a:lnSpc>
                <a:spcPct val="80000"/>
              </a:lnSpc>
              <a:defRPr sz="1800"/>
            </a:lvl4pPr>
            <a:lvl5pPr>
              <a:lnSpc>
                <a:spcPct val="80000"/>
              </a:lnSpc>
              <a:defRPr sz="18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5" name="Picture Placeholder 7">
            <a:extLst>
              <a:ext uri="{FF2B5EF4-FFF2-40B4-BE49-F238E27FC236}">
                <a16:creationId xmlns:a16="http://schemas.microsoft.com/office/drawing/2014/main" id="{013A0638-FECF-4E12-8249-5A24119A4769}"/>
              </a:ext>
            </a:extLst>
          </p:cNvPr>
          <p:cNvSpPr>
            <a:spLocks noGrp="1"/>
          </p:cNvSpPr>
          <p:nvPr>
            <p:ph type="pic" sz="quarter" idx="13"/>
          </p:nvPr>
        </p:nvSpPr>
        <p:spPr>
          <a:xfrm>
            <a:off x="6345937" y="274319"/>
            <a:ext cx="5591556" cy="2633473"/>
          </a:xfrm>
          <a:solidFill>
            <a:schemeClr val="bg1">
              <a:lumMod val="95000"/>
            </a:schemeClr>
          </a:solidFill>
        </p:spPr>
        <p:txBody>
          <a:bodyPr anchor="ctr" anchorCtr="0"/>
          <a:lstStyle>
            <a:lvl1pPr marL="0" indent="0" algn="ctr">
              <a:buNone/>
              <a:defRPr sz="1800"/>
            </a:lvl1pPr>
          </a:lstStyle>
          <a:p>
            <a:r>
              <a:rPr lang="en-US" noProof="0"/>
              <a:t>Click icon to add picture</a:t>
            </a:r>
            <a:endParaRPr lang="fi-FI" noProof="0"/>
          </a:p>
        </p:txBody>
      </p:sp>
      <p:sp>
        <p:nvSpPr>
          <p:cNvPr id="7" name="Picture Placeholder 7">
            <a:extLst>
              <a:ext uri="{FF2B5EF4-FFF2-40B4-BE49-F238E27FC236}">
                <a16:creationId xmlns:a16="http://schemas.microsoft.com/office/drawing/2014/main" id="{AE8BC2DE-23EE-4F0E-A759-42E68FCA6E74}"/>
              </a:ext>
            </a:extLst>
          </p:cNvPr>
          <p:cNvSpPr>
            <a:spLocks noGrp="1"/>
          </p:cNvSpPr>
          <p:nvPr>
            <p:ph type="pic" sz="quarter" idx="14"/>
          </p:nvPr>
        </p:nvSpPr>
        <p:spPr>
          <a:xfrm>
            <a:off x="6345937" y="3054095"/>
            <a:ext cx="5591556" cy="2633473"/>
          </a:xfrm>
          <a:solidFill>
            <a:schemeClr val="bg1">
              <a:lumMod val="95000"/>
            </a:schemeClr>
          </a:solidFill>
        </p:spPr>
        <p:txBody>
          <a:bodyPr anchor="ctr" anchorCtr="0"/>
          <a:lstStyle>
            <a:lvl1pPr marL="0" indent="0" algn="ctr">
              <a:buNone/>
              <a:defRPr sz="1800"/>
            </a:lvl1pPr>
          </a:lstStyle>
          <a:p>
            <a:r>
              <a:rPr lang="en-US" noProof="0"/>
              <a:t>Click icon to add picture</a:t>
            </a:r>
            <a:endParaRPr lang="fi-FI" noProof="0"/>
          </a:p>
        </p:txBody>
      </p:sp>
    </p:spTree>
    <p:extLst>
      <p:ext uri="{BB962C8B-B14F-4D97-AF65-F5344CB8AC3E}">
        <p14:creationId xmlns:p14="http://schemas.microsoft.com/office/powerpoint/2010/main" val="317307426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013A0638-FECF-4E12-8249-5A24119A4769}"/>
              </a:ext>
            </a:extLst>
          </p:cNvPr>
          <p:cNvSpPr>
            <a:spLocks noGrp="1"/>
          </p:cNvSpPr>
          <p:nvPr>
            <p:ph type="pic" sz="quarter" idx="13"/>
          </p:nvPr>
        </p:nvSpPr>
        <p:spPr>
          <a:xfrm>
            <a:off x="0" y="1"/>
            <a:ext cx="12191999" cy="5892304"/>
          </a:xfrm>
          <a:solidFill>
            <a:schemeClr val="bg1">
              <a:lumMod val="95000"/>
            </a:schemeClr>
          </a:solidFill>
        </p:spPr>
        <p:txBody>
          <a:bodyPr anchor="ctr" anchorCtr="0"/>
          <a:lstStyle>
            <a:lvl1pPr marL="0" indent="0" algn="ctr">
              <a:buNone/>
              <a:defRPr sz="1800"/>
            </a:lvl1pPr>
          </a:lstStyle>
          <a:p>
            <a:r>
              <a:rPr lang="en-US" noProof="0"/>
              <a:t>Click icon to add picture</a:t>
            </a:r>
            <a:endParaRPr lang="fi-FI" noProof="0"/>
          </a:p>
        </p:txBody>
      </p:sp>
    </p:spTree>
    <p:extLst>
      <p:ext uri="{BB962C8B-B14F-4D97-AF65-F5344CB8AC3E}">
        <p14:creationId xmlns:p14="http://schemas.microsoft.com/office/powerpoint/2010/main" val="378618966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Kuva ja lyhyt teksti">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013A0638-FECF-4E12-8249-5A24119A4769}"/>
              </a:ext>
            </a:extLst>
          </p:cNvPr>
          <p:cNvSpPr>
            <a:spLocks noGrp="1"/>
          </p:cNvSpPr>
          <p:nvPr>
            <p:ph type="pic" sz="quarter" idx="13"/>
          </p:nvPr>
        </p:nvSpPr>
        <p:spPr>
          <a:xfrm>
            <a:off x="0" y="1"/>
            <a:ext cx="12191999" cy="5892304"/>
          </a:xfrm>
          <a:solidFill>
            <a:schemeClr val="bg1">
              <a:lumMod val="95000"/>
            </a:schemeClr>
          </a:solidFill>
        </p:spPr>
        <p:txBody>
          <a:bodyPr anchor="ctr" anchorCtr="0"/>
          <a:lstStyle>
            <a:lvl1pPr marL="0" indent="0" algn="ctr">
              <a:buNone/>
              <a:defRPr sz="1800"/>
            </a:lvl1pPr>
          </a:lstStyle>
          <a:p>
            <a:r>
              <a:rPr lang="en-US" noProof="0"/>
              <a:t>Click icon to add picture</a:t>
            </a:r>
            <a:endParaRPr lang="fi-FI" noProof="0"/>
          </a:p>
        </p:txBody>
      </p:sp>
      <p:sp>
        <p:nvSpPr>
          <p:cNvPr id="2" name="Rectangle 1">
            <a:extLst>
              <a:ext uri="{FF2B5EF4-FFF2-40B4-BE49-F238E27FC236}">
                <a16:creationId xmlns:a16="http://schemas.microsoft.com/office/drawing/2014/main" id="{5E34C95C-CBC4-032B-DC41-E0B5DD606161}"/>
              </a:ext>
            </a:extLst>
          </p:cNvPr>
          <p:cNvSpPr/>
          <p:nvPr userDrawn="1"/>
        </p:nvSpPr>
        <p:spPr>
          <a:xfrm>
            <a:off x="0" y="3429000"/>
            <a:ext cx="12283127" cy="1355103"/>
          </a:xfrm>
          <a:prstGeom prst="rect">
            <a:avLst/>
          </a:prstGeom>
          <a:solidFill>
            <a:srgbClr val="0D004C"/>
          </a:solidFill>
          <a:ln>
            <a:solidFill>
              <a:srgbClr val="0D00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TextBox 3">
            <a:extLst>
              <a:ext uri="{FF2B5EF4-FFF2-40B4-BE49-F238E27FC236}">
                <a16:creationId xmlns:a16="http://schemas.microsoft.com/office/drawing/2014/main" id="{1596F023-37D5-5FD2-0AD9-5A458358ACB7}"/>
              </a:ext>
            </a:extLst>
          </p:cNvPr>
          <p:cNvSpPr txBox="1"/>
          <p:nvPr userDrawn="1"/>
        </p:nvSpPr>
        <p:spPr>
          <a:xfrm>
            <a:off x="414778" y="3652888"/>
            <a:ext cx="11265031" cy="338554"/>
          </a:xfrm>
          <a:prstGeom prst="rect">
            <a:avLst/>
          </a:prstGeom>
          <a:noFill/>
        </p:spPr>
        <p:txBody>
          <a:bodyPr wrap="square" lIns="0" tIns="0" rIns="0" bIns="0" rtlCol="0">
            <a:spAutoFit/>
          </a:bodyPr>
          <a:lstStyle/>
          <a:p>
            <a:pPr algn="l"/>
            <a:r>
              <a:rPr lang="fi-FI" sz="2200" b="1">
                <a:solidFill>
                  <a:schemeClr val="bg1"/>
                </a:solidFill>
                <a:latin typeface="+mn-lt"/>
              </a:rPr>
              <a:t>Lyhyt tekstinosto tähän</a:t>
            </a:r>
          </a:p>
        </p:txBody>
      </p:sp>
    </p:spTree>
    <p:extLst>
      <p:ext uri="{BB962C8B-B14F-4D97-AF65-F5344CB8AC3E}">
        <p14:creationId xmlns:p14="http://schemas.microsoft.com/office/powerpoint/2010/main" val="186838817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Picture2">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013A0638-FECF-4E12-8249-5A24119A4769}"/>
              </a:ext>
            </a:extLst>
          </p:cNvPr>
          <p:cNvSpPr>
            <a:spLocks noGrp="1"/>
          </p:cNvSpPr>
          <p:nvPr>
            <p:ph type="pic" sz="quarter" idx="13"/>
          </p:nvPr>
        </p:nvSpPr>
        <p:spPr>
          <a:xfrm>
            <a:off x="169165" y="164591"/>
            <a:ext cx="5806440" cy="5536693"/>
          </a:xfrm>
          <a:solidFill>
            <a:schemeClr val="bg1">
              <a:lumMod val="95000"/>
            </a:schemeClr>
          </a:solidFill>
        </p:spPr>
        <p:txBody>
          <a:bodyPr anchor="ctr" anchorCtr="0"/>
          <a:lstStyle>
            <a:lvl1pPr marL="0" indent="0" algn="ctr">
              <a:buNone/>
              <a:defRPr sz="1800"/>
            </a:lvl1pPr>
          </a:lstStyle>
          <a:p>
            <a:r>
              <a:rPr lang="en-US" noProof="0"/>
              <a:t>Click icon to add picture</a:t>
            </a:r>
            <a:endParaRPr lang="fi-FI" noProof="0"/>
          </a:p>
        </p:txBody>
      </p:sp>
      <p:sp>
        <p:nvSpPr>
          <p:cNvPr id="6" name="Picture Placeholder 7">
            <a:extLst>
              <a:ext uri="{FF2B5EF4-FFF2-40B4-BE49-F238E27FC236}">
                <a16:creationId xmlns:a16="http://schemas.microsoft.com/office/drawing/2014/main" id="{4A4925B0-A7C3-443B-83E9-526A2BE64B7D}"/>
              </a:ext>
            </a:extLst>
          </p:cNvPr>
          <p:cNvSpPr>
            <a:spLocks noGrp="1"/>
          </p:cNvSpPr>
          <p:nvPr>
            <p:ph type="pic" sz="quarter" idx="14"/>
          </p:nvPr>
        </p:nvSpPr>
        <p:spPr>
          <a:xfrm>
            <a:off x="6204205" y="164591"/>
            <a:ext cx="5806440" cy="5536693"/>
          </a:xfrm>
          <a:solidFill>
            <a:schemeClr val="bg1">
              <a:lumMod val="95000"/>
            </a:schemeClr>
          </a:solidFill>
        </p:spPr>
        <p:txBody>
          <a:bodyPr anchor="ctr" anchorCtr="0"/>
          <a:lstStyle>
            <a:lvl1pPr marL="0" indent="0" algn="ctr">
              <a:buNone/>
              <a:defRPr sz="1800"/>
            </a:lvl1pPr>
          </a:lstStyle>
          <a:p>
            <a:r>
              <a:rPr lang="en-US" noProof="0"/>
              <a:t>Click icon to add picture</a:t>
            </a:r>
            <a:endParaRPr lang="fi-FI" noProof="0"/>
          </a:p>
        </p:txBody>
      </p:sp>
    </p:spTree>
    <p:extLst>
      <p:ext uri="{BB962C8B-B14F-4D97-AF65-F5344CB8AC3E}">
        <p14:creationId xmlns:p14="http://schemas.microsoft.com/office/powerpoint/2010/main" val="167808901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DC208-0BC6-4780-8569-0CCC5C8BCBB3}"/>
              </a:ext>
            </a:extLst>
          </p:cNvPr>
          <p:cNvSpPr>
            <a:spLocks noGrp="1"/>
          </p:cNvSpPr>
          <p:nvPr>
            <p:ph type="title"/>
          </p:nvPr>
        </p:nvSpPr>
        <p:spPr>
          <a:xfrm>
            <a:off x="1380744" y="758762"/>
            <a:ext cx="9431782" cy="2852737"/>
          </a:xfrm>
        </p:spPr>
        <p:txBody>
          <a:bodyPr anchor="b"/>
          <a:lstStyle>
            <a:lvl1pPr algn="ctr">
              <a:defRPr sz="5400"/>
            </a:lvl1pPr>
          </a:lstStyle>
          <a:p>
            <a:r>
              <a:rPr lang="en-US" noProof="0"/>
              <a:t>Click to edit Master title style</a:t>
            </a:r>
            <a:endParaRPr lang="fi-FI" noProof="0"/>
          </a:p>
        </p:txBody>
      </p:sp>
      <p:sp>
        <p:nvSpPr>
          <p:cNvPr id="3" name="Text Placeholder 2">
            <a:extLst>
              <a:ext uri="{FF2B5EF4-FFF2-40B4-BE49-F238E27FC236}">
                <a16:creationId xmlns:a16="http://schemas.microsoft.com/office/drawing/2014/main" id="{E0F259C7-C2DC-45A0-B2A9-EB7C1ABEB1E4}"/>
              </a:ext>
            </a:extLst>
          </p:cNvPr>
          <p:cNvSpPr>
            <a:spLocks noGrp="1"/>
          </p:cNvSpPr>
          <p:nvPr>
            <p:ph type="body" idx="1" hasCustomPrompt="1"/>
          </p:nvPr>
        </p:nvSpPr>
        <p:spPr>
          <a:xfrm>
            <a:off x="1389536" y="4191846"/>
            <a:ext cx="9431782" cy="360000"/>
          </a:xfrm>
        </p:spPr>
        <p:txBody>
          <a:bodyPr anchor="ctr" anchorCtr="0"/>
          <a:lstStyle>
            <a:lvl1pPr marL="0" indent="0" algn="ctr">
              <a:spcBef>
                <a:spcPts val="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Click to edit Master text styles</a:t>
            </a:r>
          </a:p>
        </p:txBody>
      </p:sp>
      <p:sp>
        <p:nvSpPr>
          <p:cNvPr id="4" name="Text Placeholder 2">
            <a:extLst>
              <a:ext uri="{FF2B5EF4-FFF2-40B4-BE49-F238E27FC236}">
                <a16:creationId xmlns:a16="http://schemas.microsoft.com/office/drawing/2014/main" id="{180446F8-BC13-44CA-99B8-CBD1404B957D}"/>
              </a:ext>
            </a:extLst>
          </p:cNvPr>
          <p:cNvSpPr>
            <a:spLocks noGrp="1"/>
          </p:cNvSpPr>
          <p:nvPr>
            <p:ph type="body" idx="10" hasCustomPrompt="1"/>
          </p:nvPr>
        </p:nvSpPr>
        <p:spPr>
          <a:xfrm>
            <a:off x="1389536" y="4560256"/>
            <a:ext cx="9431782" cy="360000"/>
          </a:xfrm>
        </p:spPr>
        <p:txBody>
          <a:bodyPr anchor="ctr" anchorCtr="0"/>
          <a:lstStyle>
            <a:lvl1pPr marL="0" indent="0" algn="ctr">
              <a:spcBef>
                <a:spcPts val="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Click to edit Master text styles</a:t>
            </a:r>
          </a:p>
        </p:txBody>
      </p:sp>
    </p:spTree>
    <p:extLst>
      <p:ext uri="{BB962C8B-B14F-4D97-AF65-F5344CB8AC3E}">
        <p14:creationId xmlns:p14="http://schemas.microsoft.com/office/powerpoint/2010/main" val="3434839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oteuttajalogot pohjass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5B7F3-1215-4921-A314-96E4FC2B1239}"/>
              </a:ext>
            </a:extLst>
          </p:cNvPr>
          <p:cNvSpPr>
            <a:spLocks noGrp="1"/>
          </p:cNvSpPr>
          <p:nvPr>
            <p:ph type="title"/>
          </p:nvPr>
        </p:nvSpPr>
        <p:spPr>
          <a:xfrm>
            <a:off x="690372" y="365125"/>
            <a:ext cx="10663428" cy="626999"/>
          </a:xfrm>
        </p:spPr>
        <p:txBody>
          <a:bodyPr/>
          <a:lstStyle>
            <a:lvl1pPr>
              <a:defRPr b="0"/>
            </a:lvl1pPr>
          </a:lstStyle>
          <a:p>
            <a:r>
              <a:rPr lang="en-US" noProof="0"/>
              <a:t>Click to edit Master title style</a:t>
            </a:r>
            <a:endParaRPr lang="fi-FI" noProof="0"/>
          </a:p>
        </p:txBody>
      </p:sp>
      <p:pic>
        <p:nvPicPr>
          <p:cNvPr id="3" name="Picture 2" descr="Jyväskylän ammattikorkeakoulun logo">
            <a:extLst>
              <a:ext uri="{FF2B5EF4-FFF2-40B4-BE49-F238E27FC236}">
                <a16:creationId xmlns:a16="http://schemas.microsoft.com/office/drawing/2014/main" id="{767028DA-87B6-B4DA-CFAA-9F271381A5F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8542" y="4068115"/>
            <a:ext cx="1445346" cy="723541"/>
          </a:xfrm>
          <a:prstGeom prst="rect">
            <a:avLst/>
          </a:prstGeom>
        </p:spPr>
      </p:pic>
      <p:pic>
        <p:nvPicPr>
          <p:cNvPr id="4" name="Picture 3" descr="Oulun ammattikorkeakoulun logo">
            <a:extLst>
              <a:ext uri="{FF2B5EF4-FFF2-40B4-BE49-F238E27FC236}">
                <a16:creationId xmlns:a16="http://schemas.microsoft.com/office/drawing/2014/main" id="{331653FC-8ED7-1A8E-531A-F0083FB4B42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699334" y="4068115"/>
            <a:ext cx="1360823" cy="764782"/>
          </a:xfrm>
          <a:prstGeom prst="rect">
            <a:avLst/>
          </a:prstGeom>
        </p:spPr>
      </p:pic>
      <p:pic>
        <p:nvPicPr>
          <p:cNvPr id="5" name="Picture 4" descr="Hämeen ammattikorkeakoulun logo">
            <a:extLst>
              <a:ext uri="{FF2B5EF4-FFF2-40B4-BE49-F238E27FC236}">
                <a16:creationId xmlns:a16="http://schemas.microsoft.com/office/drawing/2014/main" id="{663DC689-4253-4DD4-F194-C04217A7110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213715" y="3880005"/>
            <a:ext cx="1955128" cy="1099759"/>
          </a:xfrm>
          <a:prstGeom prst="rect">
            <a:avLst/>
          </a:prstGeom>
        </p:spPr>
      </p:pic>
      <p:pic>
        <p:nvPicPr>
          <p:cNvPr id="6" name="Picture 5" descr="Tampereen ammattikorkeakoulun logo.">
            <a:extLst>
              <a:ext uri="{FF2B5EF4-FFF2-40B4-BE49-F238E27FC236}">
                <a16:creationId xmlns:a16="http://schemas.microsoft.com/office/drawing/2014/main" id="{B632DCD6-F151-1A48-59A0-9A68DE3DBC90}"/>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440122" y="3690723"/>
            <a:ext cx="2273336" cy="1278752"/>
          </a:xfrm>
          <a:prstGeom prst="rect">
            <a:avLst/>
          </a:prstGeom>
        </p:spPr>
      </p:pic>
      <p:pic>
        <p:nvPicPr>
          <p:cNvPr id="7" name="Picture 6" descr="Haaga-Helia ammattikorkeakoulun logo">
            <a:extLst>
              <a:ext uri="{FF2B5EF4-FFF2-40B4-BE49-F238E27FC236}">
                <a16:creationId xmlns:a16="http://schemas.microsoft.com/office/drawing/2014/main" id="{7783EC62-D40D-8C43-C9A9-0245C9E7F9BE}"/>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591237" y="4102788"/>
            <a:ext cx="1955128" cy="654192"/>
          </a:xfrm>
          <a:prstGeom prst="rect">
            <a:avLst/>
          </a:prstGeom>
        </p:spPr>
      </p:pic>
      <p:pic>
        <p:nvPicPr>
          <p:cNvPr id="8" name="Picture 7" descr="Keski-Uudenmaan koulutuskuntayhtymä.">
            <a:extLst>
              <a:ext uri="{FF2B5EF4-FFF2-40B4-BE49-F238E27FC236}">
                <a16:creationId xmlns:a16="http://schemas.microsoft.com/office/drawing/2014/main" id="{3DE6CCA8-6CA7-ED9B-05F8-F00821FBDC3F}"/>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096093" y="5152302"/>
            <a:ext cx="1359430" cy="475800"/>
          </a:xfrm>
          <a:prstGeom prst="rect">
            <a:avLst/>
          </a:prstGeom>
        </p:spPr>
      </p:pic>
      <p:pic>
        <p:nvPicPr>
          <p:cNvPr id="9" name="Picture 8" descr="Koulutuskeskus Salpaus. ">
            <a:extLst>
              <a:ext uri="{FF2B5EF4-FFF2-40B4-BE49-F238E27FC236}">
                <a16:creationId xmlns:a16="http://schemas.microsoft.com/office/drawing/2014/main" id="{13156942-3C8A-D0D1-FC0C-0C828FF59862}"/>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8586827" y="5060588"/>
            <a:ext cx="1509080" cy="519562"/>
          </a:xfrm>
          <a:prstGeom prst="rect">
            <a:avLst/>
          </a:prstGeom>
        </p:spPr>
      </p:pic>
      <p:pic>
        <p:nvPicPr>
          <p:cNvPr id="10" name="Picture 9" descr="Savon koulutuskuntayhtymän logo">
            <a:extLst>
              <a:ext uri="{FF2B5EF4-FFF2-40B4-BE49-F238E27FC236}">
                <a16:creationId xmlns:a16="http://schemas.microsoft.com/office/drawing/2014/main" id="{E1919442-B4E5-0E7F-FA75-7E5B4AF9CFA0}"/>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149245" y="5189562"/>
            <a:ext cx="2126771" cy="390588"/>
          </a:xfrm>
          <a:prstGeom prst="rect">
            <a:avLst/>
          </a:prstGeom>
        </p:spPr>
      </p:pic>
      <p:pic>
        <p:nvPicPr>
          <p:cNvPr id="11" name="Picture 10" descr="Ammattiopisto Spesian logo.">
            <a:extLst>
              <a:ext uri="{FF2B5EF4-FFF2-40B4-BE49-F238E27FC236}">
                <a16:creationId xmlns:a16="http://schemas.microsoft.com/office/drawing/2014/main" id="{D8DFFD61-0C9C-4C3E-D2AF-9FC3F3475ED9}"/>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929876" y="5089598"/>
            <a:ext cx="1762632" cy="601208"/>
          </a:xfrm>
          <a:prstGeom prst="rect">
            <a:avLst/>
          </a:prstGeom>
        </p:spPr>
      </p:pic>
      <p:pic>
        <p:nvPicPr>
          <p:cNvPr id="12" name="Picture 11" descr="Valkeakosken seudun koulutuskuntayhtymä ">
            <a:extLst>
              <a:ext uri="{FF2B5EF4-FFF2-40B4-BE49-F238E27FC236}">
                <a16:creationId xmlns:a16="http://schemas.microsoft.com/office/drawing/2014/main" id="{B0998CF4-91A7-FB42-7A28-6E615EABEB8D}"/>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0723137" y="4832897"/>
            <a:ext cx="915065" cy="932424"/>
          </a:xfrm>
          <a:prstGeom prst="rect">
            <a:avLst/>
          </a:prstGeom>
        </p:spPr>
      </p:pic>
      <p:pic>
        <p:nvPicPr>
          <p:cNvPr id="13" name="Picture 12" descr="Koulutuskuntayhtymä Brahen logo.">
            <a:extLst>
              <a:ext uri="{FF2B5EF4-FFF2-40B4-BE49-F238E27FC236}">
                <a16:creationId xmlns:a16="http://schemas.microsoft.com/office/drawing/2014/main" id="{DF77AD75-5E85-C7FD-C247-B890A40558D8}"/>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453077" y="5200254"/>
            <a:ext cx="1168663" cy="379896"/>
          </a:xfrm>
          <a:prstGeom prst="rect">
            <a:avLst/>
          </a:prstGeom>
        </p:spPr>
      </p:pic>
    </p:spTree>
    <p:extLst>
      <p:ext uri="{BB962C8B-B14F-4D97-AF65-F5344CB8AC3E}">
        <p14:creationId xmlns:p14="http://schemas.microsoft.com/office/powerpoint/2010/main" val="366283087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5B7F3-1215-4921-A314-96E4FC2B1239}"/>
              </a:ext>
            </a:extLst>
          </p:cNvPr>
          <p:cNvSpPr>
            <a:spLocks noGrp="1"/>
          </p:cNvSpPr>
          <p:nvPr>
            <p:ph type="title"/>
          </p:nvPr>
        </p:nvSpPr>
        <p:spPr>
          <a:xfrm>
            <a:off x="690372" y="365125"/>
            <a:ext cx="10663428" cy="626999"/>
          </a:xfrm>
        </p:spPr>
        <p:txBody>
          <a:bodyPr/>
          <a:lstStyle>
            <a:lvl1pPr>
              <a:defRPr b="0"/>
            </a:lvl1pPr>
          </a:lstStyle>
          <a:p>
            <a:r>
              <a:rPr lang="en-US" noProof="0"/>
              <a:t>Click to edit Master title style</a:t>
            </a:r>
            <a:endParaRPr lang="fi-FI" noProof="0"/>
          </a:p>
        </p:txBody>
      </p:sp>
    </p:spTree>
    <p:extLst>
      <p:ext uri="{BB962C8B-B14F-4D97-AF65-F5344CB8AC3E}">
        <p14:creationId xmlns:p14="http://schemas.microsoft.com/office/powerpoint/2010/main" val="225148950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955138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5858C7-FD40-1DCA-8905-4F454690E4EC}"/>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E35DCF0D-C9B3-1608-2216-4AD8DE7D1255}"/>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0AF92B31-B2DC-ACC5-304B-6E289F1AA54E}"/>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7A26AEEE-9942-FF03-5D9F-650A5CAB209B}"/>
              </a:ext>
            </a:extLst>
          </p:cNvPr>
          <p:cNvSpPr>
            <a:spLocks noGrp="1"/>
          </p:cNvSpPr>
          <p:nvPr>
            <p:ph type="dt" sz="half" idx="10"/>
          </p:nvPr>
        </p:nvSpPr>
        <p:spPr/>
        <p:txBody>
          <a:bodyPr/>
          <a:lstStyle/>
          <a:p>
            <a:fld id="{46B6CEB9-0EBF-4DAC-A910-EFD81FFF736D}" type="datetimeFigureOut">
              <a:rPr lang="fi-FI" smtClean="0"/>
              <a:t>13.11.2025</a:t>
            </a:fld>
            <a:endParaRPr lang="fi-FI"/>
          </a:p>
        </p:txBody>
      </p:sp>
      <p:sp>
        <p:nvSpPr>
          <p:cNvPr id="6" name="Alatunnisteen paikkamerkki 5">
            <a:extLst>
              <a:ext uri="{FF2B5EF4-FFF2-40B4-BE49-F238E27FC236}">
                <a16:creationId xmlns:a16="http://schemas.microsoft.com/office/drawing/2014/main" id="{204C9007-B9FB-07D0-26C4-ADC752AB46FB}"/>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D84575BA-3436-4229-01E7-2F0DA07A5B31}"/>
              </a:ext>
            </a:extLst>
          </p:cNvPr>
          <p:cNvSpPr>
            <a:spLocks noGrp="1"/>
          </p:cNvSpPr>
          <p:nvPr>
            <p:ph type="sldNum" sz="quarter" idx="12"/>
          </p:nvPr>
        </p:nvSpPr>
        <p:spPr/>
        <p:txBody>
          <a:bodyPr/>
          <a:lstStyle/>
          <a:p>
            <a:fld id="{A7340489-6FB7-4CAE-A5B7-8830B1E54AF2}" type="slidenum">
              <a:rPr lang="fi-FI" smtClean="0"/>
              <a:t>‹#›</a:t>
            </a:fld>
            <a:endParaRPr lang="fi-FI"/>
          </a:p>
        </p:txBody>
      </p:sp>
    </p:spTree>
    <p:extLst>
      <p:ext uri="{BB962C8B-B14F-4D97-AF65-F5344CB8AC3E}">
        <p14:creationId xmlns:p14="http://schemas.microsoft.com/office/powerpoint/2010/main" val="73441314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userDrawn="1">
  <p:cSld name="4_Custom Layout">
    <p:bg>
      <p:bgPr>
        <a:gradFill>
          <a:gsLst>
            <a:gs pos="0">
              <a:schemeClr val="tx1"/>
            </a:gs>
            <a:gs pos="41000">
              <a:schemeClr val="tx1"/>
            </a:gs>
            <a:gs pos="83000">
              <a:schemeClr val="accent1"/>
            </a:gs>
            <a:gs pos="99000">
              <a:schemeClr val="accent1"/>
            </a:gs>
          </a:gsLst>
          <a:lin ang="2700000" scaled="1"/>
        </a:gradFill>
        <a:effectLst/>
      </p:bgPr>
    </p:bg>
    <p:spTree>
      <p:nvGrpSpPr>
        <p:cNvPr id="1" name=""/>
        <p:cNvGrpSpPr/>
        <p:nvPr/>
      </p:nvGrpSpPr>
      <p:grpSpPr>
        <a:xfrm>
          <a:off x="0" y="0"/>
          <a:ext cx="0" cy="0"/>
          <a:chOff x="0" y="0"/>
          <a:chExt cx="0" cy="0"/>
        </a:xfrm>
      </p:grpSpPr>
      <p:sp>
        <p:nvSpPr>
          <p:cNvPr id="5" name="Suorakulmio 9">
            <a:extLst>
              <a:ext uri="{FF2B5EF4-FFF2-40B4-BE49-F238E27FC236}">
                <a16:creationId xmlns:a16="http://schemas.microsoft.com/office/drawing/2014/main" id="{F5C230DF-81C0-7B4D-818E-B322AA1F2AD4}"/>
              </a:ext>
              <a:ext uri="{C183D7F6-B498-43B3-948B-1728B52AA6E4}">
                <adec:decorative xmlns:adec="http://schemas.microsoft.com/office/drawing/2017/decorative" val="1"/>
              </a:ext>
            </a:extLst>
          </p:cNvPr>
          <p:cNvSpPr/>
          <p:nvPr userDrawn="1"/>
        </p:nvSpPr>
        <p:spPr>
          <a:xfrm>
            <a:off x="345057" y="414067"/>
            <a:ext cx="11455879" cy="60902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Title 1">
            <a:extLst>
              <a:ext uri="{FF2B5EF4-FFF2-40B4-BE49-F238E27FC236}">
                <a16:creationId xmlns:a16="http://schemas.microsoft.com/office/drawing/2014/main" id="{A09FE349-2197-8C4D-B828-C36B5DFA1D40}"/>
              </a:ext>
            </a:extLst>
          </p:cNvPr>
          <p:cNvSpPr>
            <a:spLocks noGrp="1"/>
          </p:cNvSpPr>
          <p:nvPr>
            <p:ph type="title"/>
          </p:nvPr>
        </p:nvSpPr>
        <p:spPr>
          <a:xfrm>
            <a:off x="772065" y="906356"/>
            <a:ext cx="10511286" cy="818927"/>
          </a:xfrm>
          <a:prstGeom prst="rect">
            <a:avLst/>
          </a:prstGeom>
        </p:spPr>
        <p:txBody>
          <a:bodyPr/>
          <a:lstStyle>
            <a:lvl1pPr>
              <a:defRPr sz="5400" b="1" i="0" baseline="0"/>
            </a:lvl1pPr>
          </a:lstStyle>
          <a:p>
            <a:r>
              <a:rPr lang="en-US"/>
              <a:t>Click to edit Master title style</a:t>
            </a:r>
            <a:endParaRPr lang="fi-FI"/>
          </a:p>
        </p:txBody>
      </p:sp>
      <p:sp>
        <p:nvSpPr>
          <p:cNvPr id="3" name="Date Placeholder 2">
            <a:extLst>
              <a:ext uri="{FF2B5EF4-FFF2-40B4-BE49-F238E27FC236}">
                <a16:creationId xmlns:a16="http://schemas.microsoft.com/office/drawing/2014/main" id="{A8E1C406-DC64-DB46-A3A3-7FF978685CD7}"/>
              </a:ext>
            </a:extLst>
          </p:cNvPr>
          <p:cNvSpPr>
            <a:spLocks noGrp="1"/>
          </p:cNvSpPr>
          <p:nvPr>
            <p:ph type="dt" sz="half" idx="10"/>
          </p:nvPr>
        </p:nvSpPr>
        <p:spPr>
          <a:xfrm>
            <a:off x="766101" y="5926762"/>
            <a:ext cx="1453952" cy="404664"/>
          </a:xfrm>
        </p:spPr>
        <p:txBody>
          <a:bodyPr/>
          <a:lstStyle/>
          <a:p>
            <a:endParaRPr lang="fi-FI"/>
          </a:p>
        </p:txBody>
      </p:sp>
      <p:sp>
        <p:nvSpPr>
          <p:cNvPr id="4" name="Footer Placeholder 3">
            <a:extLst>
              <a:ext uri="{FF2B5EF4-FFF2-40B4-BE49-F238E27FC236}">
                <a16:creationId xmlns:a16="http://schemas.microsoft.com/office/drawing/2014/main" id="{E34A3D7A-E702-484C-AE34-D3F55E782311}"/>
              </a:ext>
            </a:extLst>
          </p:cNvPr>
          <p:cNvSpPr>
            <a:spLocks noGrp="1"/>
          </p:cNvSpPr>
          <p:nvPr>
            <p:ph type="ftr" sz="quarter" idx="11"/>
          </p:nvPr>
        </p:nvSpPr>
        <p:spPr>
          <a:xfrm>
            <a:off x="2292061" y="5926762"/>
            <a:ext cx="5570240" cy="404664"/>
          </a:xfrm>
        </p:spPr>
        <p:txBody>
          <a:bodyPr/>
          <a:lstStyle/>
          <a:p>
            <a:r>
              <a:rPr lang="fi-FI"/>
              <a:t>Eskola, Seija 24.4.2024</a:t>
            </a:r>
          </a:p>
        </p:txBody>
      </p:sp>
      <p:sp>
        <p:nvSpPr>
          <p:cNvPr id="6" name="Alaotsikko 2">
            <a:extLst>
              <a:ext uri="{FF2B5EF4-FFF2-40B4-BE49-F238E27FC236}">
                <a16:creationId xmlns:a16="http://schemas.microsoft.com/office/drawing/2014/main" id="{0C7BE6FE-2453-E740-86C2-E764F5EA2BD3}"/>
              </a:ext>
            </a:extLst>
          </p:cNvPr>
          <p:cNvSpPr>
            <a:spLocks noGrp="1"/>
          </p:cNvSpPr>
          <p:nvPr>
            <p:ph type="subTitle" idx="1"/>
          </p:nvPr>
        </p:nvSpPr>
        <p:spPr>
          <a:xfrm>
            <a:off x="772065" y="1738262"/>
            <a:ext cx="10511286" cy="648072"/>
          </a:xfrm>
          <a:prstGeom prst="rect">
            <a:avLst/>
          </a:prstGeom>
        </p:spPr>
        <p:txBody>
          <a:bodyPr>
            <a:normAutofit/>
          </a:bodyPr>
          <a:lstStyle>
            <a:lvl1pPr marL="0" indent="0" algn="l">
              <a:buNone/>
              <a:defRPr sz="3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i-FI"/>
          </a:p>
        </p:txBody>
      </p:sp>
      <p:sp>
        <p:nvSpPr>
          <p:cNvPr id="8" name="Tekstin paikkamerkki 2">
            <a:extLst>
              <a:ext uri="{FF2B5EF4-FFF2-40B4-BE49-F238E27FC236}">
                <a16:creationId xmlns:a16="http://schemas.microsoft.com/office/drawing/2014/main" id="{9F37ACCC-1AD2-894A-B6CB-EDDCA4516775}"/>
              </a:ext>
            </a:extLst>
          </p:cNvPr>
          <p:cNvSpPr>
            <a:spLocks noGrp="1"/>
          </p:cNvSpPr>
          <p:nvPr>
            <p:ph type="body" idx="12"/>
          </p:nvPr>
        </p:nvSpPr>
        <p:spPr>
          <a:xfrm>
            <a:off x="768550" y="2602513"/>
            <a:ext cx="10514802" cy="2803128"/>
          </a:xfrm>
          <a:prstGeom prst="rect">
            <a:avLst/>
          </a:prstGeom>
        </p:spPr>
        <p:txBody>
          <a:bodyPr anchor="t">
            <a:normAutofit/>
          </a:bodyPr>
          <a:lstStyle>
            <a:lvl1pPr marL="285750" indent="-285750">
              <a:buFont typeface="Arial"/>
              <a:buChar char="•"/>
              <a:defRPr sz="2200">
                <a:solidFill>
                  <a:schemeClr val="tx2"/>
                </a:solidFill>
              </a:defRPr>
            </a:lvl1pPr>
            <a:lvl2pPr marL="742950" indent="-285750">
              <a:buFont typeface="Arial" panose="020B0604020202020204" pitchFamily="34" charset="0"/>
              <a:buChar char="•"/>
              <a:defRPr sz="2000">
                <a:solidFill>
                  <a:schemeClr val="tx2"/>
                </a:solidFill>
              </a:defRPr>
            </a:lvl2pPr>
            <a:lvl3pPr marL="1200150" indent="-285750">
              <a:buFont typeface="Arial" panose="020B0604020202020204" pitchFamily="34" charset="0"/>
              <a:buChar char="•"/>
              <a:defRPr sz="1800">
                <a:solidFill>
                  <a:schemeClr val="tx2"/>
                </a:solidFill>
              </a:defRPr>
            </a:lvl3pPr>
            <a:lvl4pPr marL="1657350" marR="0"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600">
                <a:solidFill>
                  <a:schemeClr val="tx2"/>
                </a:solidFill>
              </a:defRPr>
            </a:lvl4pPr>
            <a:lvl5pPr marL="2114550" indent="-285750">
              <a:buFont typeface="Arial" panose="020B0604020202020204" pitchFamily="34" charset="0"/>
              <a:buChar char="•"/>
              <a:defRPr sz="1400">
                <a:solidFill>
                  <a:schemeClr val="tx2"/>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pic>
        <p:nvPicPr>
          <p:cNvPr id="9" name="Picture 3" descr="JAMK logo">
            <a:extLst>
              <a:ext uri="{FF2B5EF4-FFF2-40B4-BE49-F238E27FC236}">
                <a16:creationId xmlns:a16="http://schemas.microsoft.com/office/drawing/2014/main" id="{D8A8063F-7A17-E847-82FE-D6CC314F761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99700" y="5694902"/>
            <a:ext cx="1273047" cy="636524"/>
          </a:xfrm>
          <a:prstGeom prst="rect">
            <a:avLst/>
          </a:prstGeom>
        </p:spPr>
      </p:pic>
    </p:spTree>
    <p:extLst>
      <p:ext uri="{BB962C8B-B14F-4D97-AF65-F5344CB8AC3E}">
        <p14:creationId xmlns:p14="http://schemas.microsoft.com/office/powerpoint/2010/main" val="271459562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1524000" y="692595"/>
            <a:ext cx="9144000" cy="2387600"/>
          </a:xfrm>
        </p:spPr>
        <p:txBody>
          <a:bodyPr anchor="b"/>
          <a:lstStyle>
            <a:lvl1pPr algn="ctr">
              <a:lnSpc>
                <a:spcPct val="100000"/>
              </a:lnSpc>
              <a:defRPr sz="6600">
                <a:solidFill>
                  <a:srgbClr val="0D004C"/>
                </a:solidFill>
                <a:latin typeface="Calibri" panose="020F0502020204030204" pitchFamily="34" charset="0"/>
                <a:cs typeface="Calibri" panose="020F0502020204030204" pitchFamily="34" charset="0"/>
              </a:defRPr>
            </a:lvl1pPr>
          </a:lstStyle>
          <a:p>
            <a:r>
              <a:rPr lang="en-US" noProof="0"/>
              <a:t>Click to edit Master title style</a:t>
            </a:r>
            <a:endParaRPr lang="fi-FI" noProof="0"/>
          </a:p>
        </p:txBody>
      </p:sp>
      <p:sp>
        <p:nvSpPr>
          <p:cNvPr id="4" name="Tekstin paikkamerkki 2">
            <a:extLst>
              <a:ext uri="{FF2B5EF4-FFF2-40B4-BE49-F238E27FC236}">
                <a16:creationId xmlns:a16="http://schemas.microsoft.com/office/drawing/2014/main" id="{6C5FA4F7-EB9C-9F4C-85BF-D6DBE33605DF}"/>
              </a:ext>
            </a:extLst>
          </p:cNvPr>
          <p:cNvSpPr>
            <a:spLocks noGrp="1"/>
          </p:cNvSpPr>
          <p:nvPr>
            <p:ph type="body" idx="13"/>
          </p:nvPr>
        </p:nvSpPr>
        <p:spPr>
          <a:xfrm>
            <a:off x="3517107" y="4402697"/>
            <a:ext cx="5157787" cy="823912"/>
          </a:xfrm>
        </p:spPr>
        <p:txBody>
          <a:bodyPr lIns="0" tIns="0" rIns="0" bIns="0" anchor="t"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Alaotsikko 2">
            <a:extLst>
              <a:ext uri="{FF2B5EF4-FFF2-40B4-BE49-F238E27FC236}">
                <a16:creationId xmlns:a16="http://schemas.microsoft.com/office/drawing/2014/main" id="{77F7B4A0-EF2A-9147-9185-78343B8ECF14}"/>
              </a:ext>
            </a:extLst>
          </p:cNvPr>
          <p:cNvSpPr>
            <a:spLocks noGrp="1"/>
          </p:cNvSpPr>
          <p:nvPr>
            <p:ph type="subTitle" idx="1"/>
          </p:nvPr>
        </p:nvSpPr>
        <p:spPr>
          <a:xfrm>
            <a:off x="1524000" y="3602038"/>
            <a:ext cx="9144000" cy="78207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Tree>
    <p:extLst>
      <p:ext uri="{BB962C8B-B14F-4D97-AF65-F5344CB8AC3E}">
        <p14:creationId xmlns:p14="http://schemas.microsoft.com/office/powerpoint/2010/main" val="248703961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Picture Backgrou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uorakulmio 7">
            <a:extLst>
              <a:ext uri="{FF2B5EF4-FFF2-40B4-BE49-F238E27FC236}">
                <a16:creationId xmlns:a16="http://schemas.microsoft.com/office/drawing/2014/main" id="{8C8AA788-1511-D443-BE5F-7908AB2BA881}"/>
              </a:ext>
            </a:extLst>
          </p:cNvPr>
          <p:cNvSpPr/>
          <p:nvPr userDrawn="1"/>
        </p:nvSpPr>
        <p:spPr>
          <a:xfrm>
            <a:off x="0" y="-1"/>
            <a:ext cx="12192000" cy="5936347"/>
          </a:xfrm>
          <a:prstGeom prst="rect">
            <a:avLst/>
          </a:prstGeom>
          <a:solidFill>
            <a:srgbClr val="D1E371">
              <a:alpha val="5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1524000" y="692595"/>
            <a:ext cx="9144000" cy="2387600"/>
          </a:xfrm>
        </p:spPr>
        <p:txBody>
          <a:bodyPr anchor="b"/>
          <a:lstStyle>
            <a:lvl1pPr algn="ctr">
              <a:defRPr sz="7200">
                <a:solidFill>
                  <a:srgbClr val="0D004C"/>
                </a:solidFill>
              </a:defRPr>
            </a:lvl1pPr>
          </a:lstStyle>
          <a:p>
            <a:r>
              <a:rPr lang="en-US" noProof="0"/>
              <a:t>Click to edit Master title style</a:t>
            </a:r>
            <a:endParaRPr lang="fi-FI" noProof="0"/>
          </a:p>
        </p:txBody>
      </p:sp>
      <p:sp>
        <p:nvSpPr>
          <p:cNvPr id="3" name="Subtitle 2">
            <a:extLst>
              <a:ext uri="{FF2B5EF4-FFF2-40B4-BE49-F238E27FC236}">
                <a16:creationId xmlns:a16="http://schemas.microsoft.com/office/drawing/2014/main" id="{91FDDA9F-DC3B-4803-9730-F564F287AC8E}"/>
              </a:ext>
            </a:extLst>
          </p:cNvPr>
          <p:cNvSpPr>
            <a:spLocks noGrp="1"/>
          </p:cNvSpPr>
          <p:nvPr>
            <p:ph type="subTitle" idx="1"/>
          </p:nvPr>
        </p:nvSpPr>
        <p:spPr>
          <a:xfrm>
            <a:off x="1524000" y="3442018"/>
            <a:ext cx="9144000" cy="1655762"/>
          </a:xfrm>
        </p:spPr>
        <p:txBody>
          <a:bodyPr/>
          <a:lstStyle>
            <a:lvl1pPr marL="0" indent="0" algn="ctr">
              <a:buNone/>
              <a:defRPr sz="2400" b="1" cap="all" baseline="0">
                <a:solidFill>
                  <a:srgbClr val="0D004C"/>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fi-FI" noProof="0"/>
          </a:p>
        </p:txBody>
      </p:sp>
    </p:spTree>
    <p:extLst>
      <p:ext uri="{BB962C8B-B14F-4D97-AF65-F5344CB8AC3E}">
        <p14:creationId xmlns:p14="http://schemas.microsoft.com/office/powerpoint/2010/main" val="59882648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Kuvitettu otsikko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uorakulmio 7">
            <a:extLst>
              <a:ext uri="{FF2B5EF4-FFF2-40B4-BE49-F238E27FC236}">
                <a16:creationId xmlns:a16="http://schemas.microsoft.com/office/drawing/2014/main" id="{8C8AA788-1511-D443-BE5F-7908AB2BA881}"/>
              </a:ext>
            </a:extLst>
          </p:cNvPr>
          <p:cNvSpPr/>
          <p:nvPr userDrawn="1"/>
        </p:nvSpPr>
        <p:spPr>
          <a:xfrm>
            <a:off x="0" y="-1"/>
            <a:ext cx="12192000" cy="5936347"/>
          </a:xfrm>
          <a:prstGeom prst="rect">
            <a:avLst/>
          </a:prstGeom>
          <a:solidFill>
            <a:srgbClr val="D1E371">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1524000" y="692595"/>
            <a:ext cx="9144000" cy="2387600"/>
          </a:xfrm>
        </p:spPr>
        <p:txBody>
          <a:bodyPr anchor="b"/>
          <a:lstStyle>
            <a:lvl1pPr algn="ctr">
              <a:defRPr sz="7200">
                <a:solidFill>
                  <a:schemeClr val="tx1"/>
                </a:solidFill>
              </a:defRPr>
            </a:lvl1pPr>
          </a:lstStyle>
          <a:p>
            <a:r>
              <a:rPr lang="en-US" noProof="0"/>
              <a:t>Click to edit Master title style</a:t>
            </a:r>
            <a:endParaRPr lang="fi-FI" noProof="0"/>
          </a:p>
        </p:txBody>
      </p:sp>
      <p:sp>
        <p:nvSpPr>
          <p:cNvPr id="3" name="Subtitle 2">
            <a:extLst>
              <a:ext uri="{FF2B5EF4-FFF2-40B4-BE49-F238E27FC236}">
                <a16:creationId xmlns:a16="http://schemas.microsoft.com/office/drawing/2014/main" id="{91FDDA9F-DC3B-4803-9730-F564F287AC8E}"/>
              </a:ext>
            </a:extLst>
          </p:cNvPr>
          <p:cNvSpPr>
            <a:spLocks noGrp="1"/>
          </p:cNvSpPr>
          <p:nvPr>
            <p:ph type="subTitle" idx="1"/>
          </p:nvPr>
        </p:nvSpPr>
        <p:spPr>
          <a:xfrm>
            <a:off x="1524000" y="3442018"/>
            <a:ext cx="9144000" cy="1655762"/>
          </a:xfrm>
        </p:spPr>
        <p:txBody>
          <a:bodyPr/>
          <a:lstStyle>
            <a:lvl1pPr marL="0" indent="0" algn="ctr">
              <a:buNone/>
              <a:defRPr sz="2400" b="1" cap="all" baseline="0">
                <a:solidFill>
                  <a:schemeClr val="tx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fi-FI" noProof="0"/>
          </a:p>
        </p:txBody>
      </p:sp>
    </p:spTree>
    <p:extLst>
      <p:ext uri="{BB962C8B-B14F-4D97-AF65-F5344CB8AC3E}">
        <p14:creationId xmlns:p14="http://schemas.microsoft.com/office/powerpoint/2010/main" val="328109739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792000" y="692594"/>
            <a:ext cx="4694400" cy="4784662"/>
          </a:xfrm>
        </p:spPr>
        <p:txBody>
          <a:bodyPr anchor="ctr" anchorCtr="0"/>
          <a:lstStyle>
            <a:lvl1pPr algn="ctr">
              <a:defRPr sz="6000"/>
            </a:lvl1pPr>
          </a:lstStyle>
          <a:p>
            <a:r>
              <a:rPr lang="en-US" noProof="0"/>
              <a:t>Click to edit Master title style</a:t>
            </a:r>
            <a:endParaRPr lang="fi-FI" noProof="0"/>
          </a:p>
        </p:txBody>
      </p:sp>
      <p:sp>
        <p:nvSpPr>
          <p:cNvPr id="4" name="Picture Placeholder 7">
            <a:extLst>
              <a:ext uri="{FF2B5EF4-FFF2-40B4-BE49-F238E27FC236}">
                <a16:creationId xmlns:a16="http://schemas.microsoft.com/office/drawing/2014/main" id="{D72FC982-DA0F-4EC6-9E18-B415AECBABF0}"/>
              </a:ext>
            </a:extLst>
          </p:cNvPr>
          <p:cNvSpPr>
            <a:spLocks noGrp="1"/>
          </p:cNvSpPr>
          <p:nvPr>
            <p:ph type="pic" sz="quarter" idx="13"/>
          </p:nvPr>
        </p:nvSpPr>
        <p:spPr>
          <a:xfrm>
            <a:off x="6096000" y="1"/>
            <a:ext cx="6095999" cy="5892304"/>
          </a:xfrm>
          <a:solidFill>
            <a:schemeClr val="bg1">
              <a:lumMod val="95000"/>
            </a:schemeClr>
          </a:solidFill>
        </p:spPr>
        <p:txBody>
          <a:bodyPr anchor="ctr" anchorCtr="0"/>
          <a:lstStyle>
            <a:lvl1pPr marL="0" indent="0" algn="ctr">
              <a:buNone/>
              <a:defRPr sz="1800"/>
            </a:lvl1pPr>
          </a:lstStyle>
          <a:p>
            <a:r>
              <a:rPr lang="en-US" noProof="0"/>
              <a:t>Click icon to add picture</a:t>
            </a:r>
            <a:endParaRPr lang="fi-FI" noProof="0"/>
          </a:p>
        </p:txBody>
      </p:sp>
    </p:spTree>
    <p:extLst>
      <p:ext uri="{BB962C8B-B14F-4D97-AF65-F5344CB8AC3E}">
        <p14:creationId xmlns:p14="http://schemas.microsoft.com/office/powerpoint/2010/main" val="53943830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p:txBody>
          <a:bodyPr/>
          <a:lstStyle/>
          <a:p>
            <a:r>
              <a:rPr lang="en-US" noProof="0"/>
              <a:t>Click to edit Master title style</a:t>
            </a:r>
            <a:endParaRPr lang="fi-FI" noProof="0"/>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Tree>
    <p:extLst>
      <p:ext uri="{BB962C8B-B14F-4D97-AF65-F5344CB8AC3E}">
        <p14:creationId xmlns:p14="http://schemas.microsoft.com/office/powerpoint/2010/main" val="130701969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p:txBody>
          <a:bodyPr/>
          <a:lstStyle/>
          <a:p>
            <a:r>
              <a:rPr lang="en-US" noProof="0"/>
              <a:t>Click to edit Master title style</a:t>
            </a:r>
            <a:endParaRPr lang="fi-FI" noProof="0"/>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838200" y="1892808"/>
            <a:ext cx="9360000" cy="363931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Tree>
    <p:extLst>
      <p:ext uri="{BB962C8B-B14F-4D97-AF65-F5344CB8AC3E}">
        <p14:creationId xmlns:p14="http://schemas.microsoft.com/office/powerpoint/2010/main" val="51278479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p:txBody>
          <a:bodyPr/>
          <a:lstStyle/>
          <a:p>
            <a:r>
              <a:rPr lang="en-US" noProof="0"/>
              <a:t>Click to edit Master title style</a:t>
            </a:r>
            <a:endParaRPr lang="fi-FI" noProof="0"/>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838200" y="1886786"/>
            <a:ext cx="4889066" cy="3645334"/>
          </a:xfrm>
        </p:spPr>
        <p:txBody>
          <a:bodyPr/>
          <a:lstStyle>
            <a:lvl1pPr>
              <a:lnSpc>
                <a:spcPct val="80000"/>
              </a:lnSpc>
              <a:defRPr sz="2000"/>
            </a:lvl1pPr>
            <a:lvl2pPr>
              <a:lnSpc>
                <a:spcPct val="80000"/>
              </a:lnSpc>
              <a:defRPr sz="1800"/>
            </a:lvl2pPr>
            <a:lvl3pPr>
              <a:lnSpc>
                <a:spcPct val="80000"/>
              </a:lnSpc>
              <a:defRPr sz="1800"/>
            </a:lvl3pPr>
            <a:lvl4pPr>
              <a:lnSpc>
                <a:spcPct val="80000"/>
              </a:lnSpc>
              <a:defRPr sz="1800"/>
            </a:lvl4pPr>
            <a:lvl5pPr>
              <a:lnSpc>
                <a:spcPct val="80000"/>
              </a:lnSpc>
              <a:defRPr sz="18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6" name="Content Placeholder 2">
            <a:extLst>
              <a:ext uri="{FF2B5EF4-FFF2-40B4-BE49-F238E27FC236}">
                <a16:creationId xmlns:a16="http://schemas.microsoft.com/office/drawing/2014/main" id="{AC60B309-4C5E-46DE-A832-32BA260737F9}"/>
              </a:ext>
            </a:extLst>
          </p:cNvPr>
          <p:cNvSpPr>
            <a:spLocks noGrp="1"/>
          </p:cNvSpPr>
          <p:nvPr>
            <p:ph idx="10"/>
          </p:nvPr>
        </p:nvSpPr>
        <p:spPr>
          <a:xfrm>
            <a:off x="6230930" y="1886786"/>
            <a:ext cx="4889066" cy="3645334"/>
          </a:xfrm>
        </p:spPr>
        <p:txBody>
          <a:bodyPr/>
          <a:lstStyle>
            <a:lvl1pPr>
              <a:lnSpc>
                <a:spcPct val="80000"/>
              </a:lnSpc>
              <a:defRPr sz="2000"/>
            </a:lvl1pPr>
            <a:lvl2pPr>
              <a:lnSpc>
                <a:spcPct val="80000"/>
              </a:lnSpc>
              <a:defRPr sz="1800"/>
            </a:lvl2pPr>
            <a:lvl3pPr>
              <a:lnSpc>
                <a:spcPct val="80000"/>
              </a:lnSpc>
              <a:defRPr sz="1800"/>
            </a:lvl3pPr>
            <a:lvl4pPr>
              <a:lnSpc>
                <a:spcPct val="80000"/>
              </a:lnSpc>
              <a:defRPr sz="1800"/>
            </a:lvl4pPr>
            <a:lvl5pPr>
              <a:lnSpc>
                <a:spcPct val="80000"/>
              </a:lnSpc>
              <a:defRPr sz="18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Tree>
    <p:extLst>
      <p:ext uri="{BB962C8B-B14F-4D97-AF65-F5344CB8AC3E}">
        <p14:creationId xmlns:p14="http://schemas.microsoft.com/office/powerpoint/2010/main" val="44667660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p:txBody>
          <a:bodyPr/>
          <a:lstStyle/>
          <a:p>
            <a:r>
              <a:rPr lang="en-US" noProof="0"/>
              <a:t>Click to edit Master title style</a:t>
            </a:r>
            <a:endParaRPr lang="fi-FI" noProof="0"/>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838200" y="2190100"/>
            <a:ext cx="4889066" cy="3342020"/>
          </a:xfrm>
        </p:spPr>
        <p:txBody>
          <a:bodyPr/>
          <a:lstStyle>
            <a:lvl1pPr>
              <a:lnSpc>
                <a:spcPct val="80000"/>
              </a:lnSpc>
              <a:defRPr sz="2000"/>
            </a:lvl1pPr>
            <a:lvl2pPr>
              <a:lnSpc>
                <a:spcPct val="80000"/>
              </a:lnSpc>
              <a:defRPr sz="1800"/>
            </a:lvl2pPr>
            <a:lvl3pPr>
              <a:lnSpc>
                <a:spcPct val="80000"/>
              </a:lnSpc>
              <a:defRPr sz="1800"/>
            </a:lvl3pPr>
            <a:lvl4pPr>
              <a:lnSpc>
                <a:spcPct val="80000"/>
              </a:lnSpc>
              <a:defRPr sz="1800"/>
            </a:lvl4pPr>
            <a:lvl5pPr>
              <a:lnSpc>
                <a:spcPct val="80000"/>
              </a:lnSpc>
              <a:defRPr sz="18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6" name="Content Placeholder 2">
            <a:extLst>
              <a:ext uri="{FF2B5EF4-FFF2-40B4-BE49-F238E27FC236}">
                <a16:creationId xmlns:a16="http://schemas.microsoft.com/office/drawing/2014/main" id="{AC60B309-4C5E-46DE-A832-32BA260737F9}"/>
              </a:ext>
            </a:extLst>
          </p:cNvPr>
          <p:cNvSpPr>
            <a:spLocks noGrp="1"/>
          </p:cNvSpPr>
          <p:nvPr>
            <p:ph idx="10"/>
          </p:nvPr>
        </p:nvSpPr>
        <p:spPr>
          <a:xfrm>
            <a:off x="6230930" y="2190100"/>
            <a:ext cx="4889066" cy="3342020"/>
          </a:xfrm>
        </p:spPr>
        <p:txBody>
          <a:bodyPr/>
          <a:lstStyle>
            <a:lvl1pPr>
              <a:lnSpc>
                <a:spcPct val="80000"/>
              </a:lnSpc>
              <a:defRPr sz="2000"/>
            </a:lvl1pPr>
            <a:lvl2pPr>
              <a:lnSpc>
                <a:spcPct val="80000"/>
              </a:lnSpc>
              <a:defRPr sz="1800"/>
            </a:lvl2pPr>
            <a:lvl3pPr>
              <a:lnSpc>
                <a:spcPct val="80000"/>
              </a:lnSpc>
              <a:defRPr sz="1800"/>
            </a:lvl3pPr>
            <a:lvl4pPr>
              <a:lnSpc>
                <a:spcPct val="80000"/>
              </a:lnSpc>
              <a:defRPr sz="1800"/>
            </a:lvl4pPr>
            <a:lvl5pPr>
              <a:lnSpc>
                <a:spcPct val="80000"/>
              </a:lnSpc>
              <a:defRPr sz="18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5" name="Text Placeholder 2">
            <a:extLst>
              <a:ext uri="{FF2B5EF4-FFF2-40B4-BE49-F238E27FC236}">
                <a16:creationId xmlns:a16="http://schemas.microsoft.com/office/drawing/2014/main" id="{07F3B56D-9577-4E8F-BADA-CE87085A9970}"/>
              </a:ext>
            </a:extLst>
          </p:cNvPr>
          <p:cNvSpPr>
            <a:spLocks noGrp="1"/>
          </p:cNvSpPr>
          <p:nvPr>
            <p:ph type="body" idx="11"/>
          </p:nvPr>
        </p:nvSpPr>
        <p:spPr>
          <a:xfrm>
            <a:off x="839789" y="1757429"/>
            <a:ext cx="4887478" cy="361299"/>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7" name="Text Placeholder 4">
            <a:extLst>
              <a:ext uri="{FF2B5EF4-FFF2-40B4-BE49-F238E27FC236}">
                <a16:creationId xmlns:a16="http://schemas.microsoft.com/office/drawing/2014/main" id="{8A5A6492-7F8A-40F8-A303-F85F69C9F3A1}"/>
              </a:ext>
            </a:extLst>
          </p:cNvPr>
          <p:cNvSpPr>
            <a:spLocks noGrp="1"/>
          </p:cNvSpPr>
          <p:nvPr>
            <p:ph type="body" sz="quarter" idx="3"/>
          </p:nvPr>
        </p:nvSpPr>
        <p:spPr>
          <a:xfrm>
            <a:off x="6230930" y="1757429"/>
            <a:ext cx="4887478" cy="361299"/>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Tree>
    <p:extLst>
      <p:ext uri="{BB962C8B-B14F-4D97-AF65-F5344CB8AC3E}">
        <p14:creationId xmlns:p14="http://schemas.microsoft.com/office/powerpoint/2010/main" val="314770700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a:xfrm>
            <a:off x="838200" y="365125"/>
            <a:ext cx="4889066" cy="1033907"/>
          </a:xfrm>
        </p:spPr>
        <p:txBody>
          <a:bodyPr/>
          <a:lstStyle/>
          <a:p>
            <a:r>
              <a:rPr lang="en-US" noProof="0"/>
              <a:t>Click to edit Master title style</a:t>
            </a:r>
            <a:endParaRPr lang="fi-FI" noProof="0"/>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838200" y="1886786"/>
            <a:ext cx="4889066" cy="3645334"/>
          </a:xfrm>
        </p:spPr>
        <p:txBody>
          <a:bodyPr/>
          <a:lstStyle>
            <a:lvl1pPr>
              <a:lnSpc>
                <a:spcPct val="80000"/>
              </a:lnSpc>
              <a:defRPr sz="2000"/>
            </a:lvl1pPr>
            <a:lvl2pPr>
              <a:lnSpc>
                <a:spcPct val="80000"/>
              </a:lnSpc>
              <a:defRPr sz="1800"/>
            </a:lvl2pPr>
            <a:lvl3pPr>
              <a:lnSpc>
                <a:spcPct val="80000"/>
              </a:lnSpc>
              <a:defRPr sz="1800"/>
            </a:lvl3pPr>
            <a:lvl4pPr>
              <a:lnSpc>
                <a:spcPct val="80000"/>
              </a:lnSpc>
              <a:defRPr sz="1800"/>
            </a:lvl4pPr>
            <a:lvl5pPr>
              <a:lnSpc>
                <a:spcPct val="80000"/>
              </a:lnSpc>
              <a:defRPr sz="18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5" name="Picture Placeholder 7">
            <a:extLst>
              <a:ext uri="{FF2B5EF4-FFF2-40B4-BE49-F238E27FC236}">
                <a16:creationId xmlns:a16="http://schemas.microsoft.com/office/drawing/2014/main" id="{013A0638-FECF-4E12-8249-5A24119A4769}"/>
              </a:ext>
            </a:extLst>
          </p:cNvPr>
          <p:cNvSpPr>
            <a:spLocks noGrp="1"/>
          </p:cNvSpPr>
          <p:nvPr>
            <p:ph type="pic" sz="quarter" idx="13"/>
          </p:nvPr>
        </p:nvSpPr>
        <p:spPr>
          <a:xfrm>
            <a:off x="6096000" y="1"/>
            <a:ext cx="6095999" cy="5892304"/>
          </a:xfrm>
          <a:solidFill>
            <a:schemeClr val="bg1">
              <a:lumMod val="95000"/>
            </a:schemeClr>
          </a:solidFill>
        </p:spPr>
        <p:txBody>
          <a:bodyPr anchor="ctr" anchorCtr="0"/>
          <a:lstStyle>
            <a:lvl1pPr marL="0" indent="0" algn="ctr">
              <a:buNone/>
              <a:defRPr sz="1800"/>
            </a:lvl1pPr>
          </a:lstStyle>
          <a:p>
            <a:r>
              <a:rPr lang="en-US" noProof="0"/>
              <a:t>Click icon to add picture</a:t>
            </a:r>
            <a:endParaRPr lang="fi-FI" noProof="0"/>
          </a:p>
        </p:txBody>
      </p:sp>
    </p:spTree>
    <p:extLst>
      <p:ext uri="{BB962C8B-B14F-4D97-AF65-F5344CB8AC3E}">
        <p14:creationId xmlns:p14="http://schemas.microsoft.com/office/powerpoint/2010/main" val="187600435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Pictures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a:xfrm>
            <a:off x="838200" y="365125"/>
            <a:ext cx="4889066" cy="1033907"/>
          </a:xfrm>
        </p:spPr>
        <p:txBody>
          <a:bodyPr/>
          <a:lstStyle/>
          <a:p>
            <a:r>
              <a:rPr lang="en-US" noProof="0"/>
              <a:t>Click to edit Master title style</a:t>
            </a:r>
            <a:endParaRPr lang="fi-FI" noProof="0"/>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838200" y="1886786"/>
            <a:ext cx="4889066" cy="3645334"/>
          </a:xfrm>
        </p:spPr>
        <p:txBody>
          <a:bodyPr/>
          <a:lstStyle>
            <a:lvl1pPr>
              <a:lnSpc>
                <a:spcPct val="80000"/>
              </a:lnSpc>
              <a:defRPr sz="2000"/>
            </a:lvl1pPr>
            <a:lvl2pPr>
              <a:lnSpc>
                <a:spcPct val="80000"/>
              </a:lnSpc>
              <a:defRPr sz="1800"/>
            </a:lvl2pPr>
            <a:lvl3pPr>
              <a:lnSpc>
                <a:spcPct val="80000"/>
              </a:lnSpc>
              <a:defRPr sz="1800"/>
            </a:lvl3pPr>
            <a:lvl4pPr>
              <a:lnSpc>
                <a:spcPct val="80000"/>
              </a:lnSpc>
              <a:defRPr sz="1800"/>
            </a:lvl4pPr>
            <a:lvl5pPr>
              <a:lnSpc>
                <a:spcPct val="80000"/>
              </a:lnSpc>
              <a:defRPr sz="18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5" name="Picture Placeholder 7">
            <a:extLst>
              <a:ext uri="{FF2B5EF4-FFF2-40B4-BE49-F238E27FC236}">
                <a16:creationId xmlns:a16="http://schemas.microsoft.com/office/drawing/2014/main" id="{013A0638-FECF-4E12-8249-5A24119A4769}"/>
              </a:ext>
            </a:extLst>
          </p:cNvPr>
          <p:cNvSpPr>
            <a:spLocks noGrp="1"/>
          </p:cNvSpPr>
          <p:nvPr>
            <p:ph type="pic" sz="quarter" idx="13"/>
          </p:nvPr>
        </p:nvSpPr>
        <p:spPr>
          <a:xfrm>
            <a:off x="6345937" y="274319"/>
            <a:ext cx="5591556" cy="2633473"/>
          </a:xfrm>
          <a:solidFill>
            <a:schemeClr val="bg1">
              <a:lumMod val="95000"/>
            </a:schemeClr>
          </a:solidFill>
        </p:spPr>
        <p:txBody>
          <a:bodyPr anchor="ctr" anchorCtr="0"/>
          <a:lstStyle>
            <a:lvl1pPr marL="0" indent="0" algn="ctr">
              <a:buNone/>
              <a:defRPr sz="1800"/>
            </a:lvl1pPr>
          </a:lstStyle>
          <a:p>
            <a:r>
              <a:rPr lang="en-US" noProof="0"/>
              <a:t>Click icon to add picture</a:t>
            </a:r>
            <a:endParaRPr lang="fi-FI" noProof="0"/>
          </a:p>
        </p:txBody>
      </p:sp>
      <p:sp>
        <p:nvSpPr>
          <p:cNvPr id="7" name="Picture Placeholder 7">
            <a:extLst>
              <a:ext uri="{FF2B5EF4-FFF2-40B4-BE49-F238E27FC236}">
                <a16:creationId xmlns:a16="http://schemas.microsoft.com/office/drawing/2014/main" id="{AE8BC2DE-23EE-4F0E-A759-42E68FCA6E74}"/>
              </a:ext>
            </a:extLst>
          </p:cNvPr>
          <p:cNvSpPr>
            <a:spLocks noGrp="1"/>
          </p:cNvSpPr>
          <p:nvPr>
            <p:ph type="pic" sz="quarter" idx="14"/>
          </p:nvPr>
        </p:nvSpPr>
        <p:spPr>
          <a:xfrm>
            <a:off x="6345937" y="3054095"/>
            <a:ext cx="5591556" cy="2633473"/>
          </a:xfrm>
          <a:solidFill>
            <a:schemeClr val="bg1">
              <a:lumMod val="95000"/>
            </a:schemeClr>
          </a:solidFill>
        </p:spPr>
        <p:txBody>
          <a:bodyPr anchor="ctr" anchorCtr="0"/>
          <a:lstStyle>
            <a:lvl1pPr marL="0" indent="0" algn="ctr">
              <a:buNone/>
              <a:defRPr sz="1800"/>
            </a:lvl1pPr>
          </a:lstStyle>
          <a:p>
            <a:r>
              <a:rPr lang="en-US" noProof="0"/>
              <a:t>Click icon to add picture</a:t>
            </a:r>
            <a:endParaRPr lang="fi-FI" noProof="0"/>
          </a:p>
        </p:txBody>
      </p:sp>
    </p:spTree>
    <p:extLst>
      <p:ext uri="{BB962C8B-B14F-4D97-AF65-F5344CB8AC3E}">
        <p14:creationId xmlns:p14="http://schemas.microsoft.com/office/powerpoint/2010/main" val="120010009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013A0638-FECF-4E12-8249-5A24119A4769}"/>
              </a:ext>
            </a:extLst>
          </p:cNvPr>
          <p:cNvSpPr>
            <a:spLocks noGrp="1"/>
          </p:cNvSpPr>
          <p:nvPr>
            <p:ph type="pic" sz="quarter" idx="13"/>
          </p:nvPr>
        </p:nvSpPr>
        <p:spPr>
          <a:xfrm>
            <a:off x="0" y="1"/>
            <a:ext cx="12191999" cy="5892304"/>
          </a:xfrm>
          <a:solidFill>
            <a:schemeClr val="bg1">
              <a:lumMod val="95000"/>
            </a:schemeClr>
          </a:solidFill>
        </p:spPr>
        <p:txBody>
          <a:bodyPr anchor="ctr" anchorCtr="0"/>
          <a:lstStyle>
            <a:lvl1pPr marL="0" indent="0" algn="ctr">
              <a:buNone/>
              <a:defRPr sz="1800"/>
            </a:lvl1pPr>
          </a:lstStyle>
          <a:p>
            <a:r>
              <a:rPr lang="en-US" noProof="0"/>
              <a:t>Click icon to add picture</a:t>
            </a:r>
            <a:endParaRPr lang="fi-FI" noProof="0"/>
          </a:p>
        </p:txBody>
      </p:sp>
    </p:spTree>
    <p:extLst>
      <p:ext uri="{BB962C8B-B14F-4D97-AF65-F5344CB8AC3E}">
        <p14:creationId xmlns:p14="http://schemas.microsoft.com/office/powerpoint/2010/main" val="30341776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Kuva ja lyhyt teksti">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013A0638-FECF-4E12-8249-5A24119A4769}"/>
              </a:ext>
            </a:extLst>
          </p:cNvPr>
          <p:cNvSpPr>
            <a:spLocks noGrp="1"/>
          </p:cNvSpPr>
          <p:nvPr>
            <p:ph type="pic" sz="quarter" idx="13"/>
          </p:nvPr>
        </p:nvSpPr>
        <p:spPr>
          <a:xfrm>
            <a:off x="0" y="1"/>
            <a:ext cx="12191999" cy="5892304"/>
          </a:xfrm>
          <a:solidFill>
            <a:schemeClr val="bg1">
              <a:lumMod val="95000"/>
            </a:schemeClr>
          </a:solidFill>
        </p:spPr>
        <p:txBody>
          <a:bodyPr anchor="ctr" anchorCtr="0"/>
          <a:lstStyle>
            <a:lvl1pPr marL="0" indent="0" algn="ctr">
              <a:buNone/>
              <a:defRPr sz="1800"/>
            </a:lvl1pPr>
          </a:lstStyle>
          <a:p>
            <a:r>
              <a:rPr lang="en-US" noProof="0"/>
              <a:t>Click icon to add picture</a:t>
            </a:r>
            <a:endParaRPr lang="fi-FI" noProof="0"/>
          </a:p>
        </p:txBody>
      </p:sp>
      <p:sp>
        <p:nvSpPr>
          <p:cNvPr id="2" name="Rectangle 1">
            <a:extLst>
              <a:ext uri="{FF2B5EF4-FFF2-40B4-BE49-F238E27FC236}">
                <a16:creationId xmlns:a16="http://schemas.microsoft.com/office/drawing/2014/main" id="{5E34C95C-CBC4-032B-DC41-E0B5DD606161}"/>
              </a:ext>
            </a:extLst>
          </p:cNvPr>
          <p:cNvSpPr/>
          <p:nvPr userDrawn="1"/>
        </p:nvSpPr>
        <p:spPr>
          <a:xfrm>
            <a:off x="0" y="3429000"/>
            <a:ext cx="12283127" cy="1355103"/>
          </a:xfrm>
          <a:prstGeom prst="rect">
            <a:avLst/>
          </a:prstGeom>
          <a:solidFill>
            <a:srgbClr val="0D004C"/>
          </a:solidFill>
          <a:ln>
            <a:solidFill>
              <a:srgbClr val="0D00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TextBox 3">
            <a:extLst>
              <a:ext uri="{FF2B5EF4-FFF2-40B4-BE49-F238E27FC236}">
                <a16:creationId xmlns:a16="http://schemas.microsoft.com/office/drawing/2014/main" id="{1596F023-37D5-5FD2-0AD9-5A458358ACB7}"/>
              </a:ext>
            </a:extLst>
          </p:cNvPr>
          <p:cNvSpPr txBox="1"/>
          <p:nvPr userDrawn="1"/>
        </p:nvSpPr>
        <p:spPr>
          <a:xfrm>
            <a:off x="414778" y="3652888"/>
            <a:ext cx="11265031" cy="338554"/>
          </a:xfrm>
          <a:prstGeom prst="rect">
            <a:avLst/>
          </a:prstGeom>
          <a:noFill/>
        </p:spPr>
        <p:txBody>
          <a:bodyPr wrap="square" lIns="0" tIns="0" rIns="0" bIns="0" rtlCol="0">
            <a:spAutoFit/>
          </a:bodyPr>
          <a:lstStyle/>
          <a:p>
            <a:pPr algn="l"/>
            <a:r>
              <a:rPr lang="fi-FI" sz="2200" b="1">
                <a:solidFill>
                  <a:schemeClr val="bg1"/>
                </a:solidFill>
                <a:latin typeface="+mn-lt"/>
              </a:rPr>
              <a:t>Lyhyt tekstinosto tähän</a:t>
            </a:r>
          </a:p>
        </p:txBody>
      </p:sp>
    </p:spTree>
    <p:extLst>
      <p:ext uri="{BB962C8B-B14F-4D97-AF65-F5344CB8AC3E}">
        <p14:creationId xmlns:p14="http://schemas.microsoft.com/office/powerpoint/2010/main" val="281117163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Picture2">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013A0638-FECF-4E12-8249-5A24119A4769}"/>
              </a:ext>
            </a:extLst>
          </p:cNvPr>
          <p:cNvSpPr>
            <a:spLocks noGrp="1"/>
          </p:cNvSpPr>
          <p:nvPr>
            <p:ph type="pic" sz="quarter" idx="13"/>
          </p:nvPr>
        </p:nvSpPr>
        <p:spPr>
          <a:xfrm>
            <a:off x="169165" y="164591"/>
            <a:ext cx="5806440" cy="5536693"/>
          </a:xfrm>
          <a:solidFill>
            <a:schemeClr val="bg1">
              <a:lumMod val="95000"/>
            </a:schemeClr>
          </a:solidFill>
        </p:spPr>
        <p:txBody>
          <a:bodyPr anchor="ctr" anchorCtr="0"/>
          <a:lstStyle>
            <a:lvl1pPr marL="0" indent="0" algn="ctr">
              <a:buNone/>
              <a:defRPr sz="1800"/>
            </a:lvl1pPr>
          </a:lstStyle>
          <a:p>
            <a:r>
              <a:rPr lang="en-US" noProof="0"/>
              <a:t>Click icon to add picture</a:t>
            </a:r>
            <a:endParaRPr lang="fi-FI" noProof="0"/>
          </a:p>
        </p:txBody>
      </p:sp>
      <p:sp>
        <p:nvSpPr>
          <p:cNvPr id="6" name="Picture Placeholder 7">
            <a:extLst>
              <a:ext uri="{FF2B5EF4-FFF2-40B4-BE49-F238E27FC236}">
                <a16:creationId xmlns:a16="http://schemas.microsoft.com/office/drawing/2014/main" id="{4A4925B0-A7C3-443B-83E9-526A2BE64B7D}"/>
              </a:ext>
            </a:extLst>
          </p:cNvPr>
          <p:cNvSpPr>
            <a:spLocks noGrp="1"/>
          </p:cNvSpPr>
          <p:nvPr>
            <p:ph type="pic" sz="quarter" idx="14"/>
          </p:nvPr>
        </p:nvSpPr>
        <p:spPr>
          <a:xfrm>
            <a:off x="6204205" y="164591"/>
            <a:ext cx="5806440" cy="5536693"/>
          </a:xfrm>
          <a:solidFill>
            <a:schemeClr val="bg1">
              <a:lumMod val="95000"/>
            </a:schemeClr>
          </a:solidFill>
        </p:spPr>
        <p:txBody>
          <a:bodyPr anchor="ctr" anchorCtr="0"/>
          <a:lstStyle>
            <a:lvl1pPr marL="0" indent="0" algn="ctr">
              <a:buNone/>
              <a:defRPr sz="1800"/>
            </a:lvl1pPr>
          </a:lstStyle>
          <a:p>
            <a:r>
              <a:rPr lang="en-US" noProof="0"/>
              <a:t>Click icon to add picture</a:t>
            </a:r>
            <a:endParaRPr lang="fi-FI" noProof="0"/>
          </a:p>
        </p:txBody>
      </p:sp>
    </p:spTree>
    <p:extLst>
      <p:ext uri="{BB962C8B-B14F-4D97-AF65-F5344CB8AC3E}">
        <p14:creationId xmlns:p14="http://schemas.microsoft.com/office/powerpoint/2010/main" val="237967864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DC208-0BC6-4780-8569-0CCC5C8BCBB3}"/>
              </a:ext>
            </a:extLst>
          </p:cNvPr>
          <p:cNvSpPr>
            <a:spLocks noGrp="1"/>
          </p:cNvSpPr>
          <p:nvPr>
            <p:ph type="title"/>
          </p:nvPr>
        </p:nvSpPr>
        <p:spPr>
          <a:xfrm>
            <a:off x="1380744" y="758762"/>
            <a:ext cx="9431782" cy="2852737"/>
          </a:xfrm>
        </p:spPr>
        <p:txBody>
          <a:bodyPr anchor="b"/>
          <a:lstStyle>
            <a:lvl1pPr algn="ctr">
              <a:defRPr sz="5400"/>
            </a:lvl1pPr>
          </a:lstStyle>
          <a:p>
            <a:r>
              <a:rPr lang="en-US" noProof="0"/>
              <a:t>Click to edit Master title style</a:t>
            </a:r>
            <a:endParaRPr lang="fi-FI" noProof="0"/>
          </a:p>
        </p:txBody>
      </p:sp>
      <p:sp>
        <p:nvSpPr>
          <p:cNvPr id="3" name="Text Placeholder 2">
            <a:extLst>
              <a:ext uri="{FF2B5EF4-FFF2-40B4-BE49-F238E27FC236}">
                <a16:creationId xmlns:a16="http://schemas.microsoft.com/office/drawing/2014/main" id="{E0F259C7-C2DC-45A0-B2A9-EB7C1ABEB1E4}"/>
              </a:ext>
            </a:extLst>
          </p:cNvPr>
          <p:cNvSpPr>
            <a:spLocks noGrp="1"/>
          </p:cNvSpPr>
          <p:nvPr>
            <p:ph type="body" idx="1" hasCustomPrompt="1"/>
          </p:nvPr>
        </p:nvSpPr>
        <p:spPr>
          <a:xfrm>
            <a:off x="1389536" y="4191846"/>
            <a:ext cx="9431782" cy="360000"/>
          </a:xfrm>
        </p:spPr>
        <p:txBody>
          <a:bodyPr anchor="ctr" anchorCtr="0"/>
          <a:lstStyle>
            <a:lvl1pPr marL="0" indent="0" algn="ctr">
              <a:spcBef>
                <a:spcPts val="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Click to edit Master text styles</a:t>
            </a:r>
          </a:p>
        </p:txBody>
      </p:sp>
      <p:sp>
        <p:nvSpPr>
          <p:cNvPr id="4" name="Text Placeholder 2">
            <a:extLst>
              <a:ext uri="{FF2B5EF4-FFF2-40B4-BE49-F238E27FC236}">
                <a16:creationId xmlns:a16="http://schemas.microsoft.com/office/drawing/2014/main" id="{180446F8-BC13-44CA-99B8-CBD1404B957D}"/>
              </a:ext>
            </a:extLst>
          </p:cNvPr>
          <p:cNvSpPr>
            <a:spLocks noGrp="1"/>
          </p:cNvSpPr>
          <p:nvPr>
            <p:ph type="body" idx="10" hasCustomPrompt="1"/>
          </p:nvPr>
        </p:nvSpPr>
        <p:spPr>
          <a:xfrm>
            <a:off x="1389536" y="4560256"/>
            <a:ext cx="9431782" cy="360000"/>
          </a:xfrm>
        </p:spPr>
        <p:txBody>
          <a:bodyPr anchor="ctr" anchorCtr="0"/>
          <a:lstStyle>
            <a:lvl1pPr marL="0" indent="0" algn="ctr">
              <a:spcBef>
                <a:spcPts val="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Click to edit Master text styles</a:t>
            </a:r>
          </a:p>
        </p:txBody>
      </p:sp>
    </p:spTree>
    <p:extLst>
      <p:ext uri="{BB962C8B-B14F-4D97-AF65-F5344CB8AC3E}">
        <p14:creationId xmlns:p14="http://schemas.microsoft.com/office/powerpoint/2010/main" val="350189867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oteuttajalogot pohjass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5B7F3-1215-4921-A314-96E4FC2B1239}"/>
              </a:ext>
            </a:extLst>
          </p:cNvPr>
          <p:cNvSpPr>
            <a:spLocks noGrp="1"/>
          </p:cNvSpPr>
          <p:nvPr>
            <p:ph type="title"/>
          </p:nvPr>
        </p:nvSpPr>
        <p:spPr>
          <a:xfrm>
            <a:off x="690372" y="365125"/>
            <a:ext cx="10663428" cy="626999"/>
          </a:xfrm>
        </p:spPr>
        <p:txBody>
          <a:bodyPr/>
          <a:lstStyle>
            <a:lvl1pPr>
              <a:defRPr b="0"/>
            </a:lvl1pPr>
          </a:lstStyle>
          <a:p>
            <a:r>
              <a:rPr lang="en-US" noProof="0"/>
              <a:t>Click to edit Master title style</a:t>
            </a:r>
            <a:endParaRPr lang="fi-FI" noProof="0"/>
          </a:p>
        </p:txBody>
      </p:sp>
      <p:pic>
        <p:nvPicPr>
          <p:cNvPr id="3" name="Picture 2" descr="Jyväskylän ammattikorkeakoulun logo">
            <a:extLst>
              <a:ext uri="{FF2B5EF4-FFF2-40B4-BE49-F238E27FC236}">
                <a16:creationId xmlns:a16="http://schemas.microsoft.com/office/drawing/2014/main" id="{767028DA-87B6-B4DA-CFAA-9F271381A5F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8542" y="4068115"/>
            <a:ext cx="1445346" cy="723541"/>
          </a:xfrm>
          <a:prstGeom prst="rect">
            <a:avLst/>
          </a:prstGeom>
        </p:spPr>
      </p:pic>
      <p:pic>
        <p:nvPicPr>
          <p:cNvPr id="4" name="Picture 3" descr="Oulun ammattikorkeakoulun logo">
            <a:extLst>
              <a:ext uri="{FF2B5EF4-FFF2-40B4-BE49-F238E27FC236}">
                <a16:creationId xmlns:a16="http://schemas.microsoft.com/office/drawing/2014/main" id="{331653FC-8ED7-1A8E-531A-F0083FB4B42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699334" y="4068115"/>
            <a:ext cx="1360823" cy="764782"/>
          </a:xfrm>
          <a:prstGeom prst="rect">
            <a:avLst/>
          </a:prstGeom>
        </p:spPr>
      </p:pic>
      <p:pic>
        <p:nvPicPr>
          <p:cNvPr id="5" name="Picture 4" descr="Hämeen ammattikorkeakoulun logo">
            <a:extLst>
              <a:ext uri="{FF2B5EF4-FFF2-40B4-BE49-F238E27FC236}">
                <a16:creationId xmlns:a16="http://schemas.microsoft.com/office/drawing/2014/main" id="{663DC689-4253-4DD4-F194-C04217A7110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213715" y="3880005"/>
            <a:ext cx="1955128" cy="1099759"/>
          </a:xfrm>
          <a:prstGeom prst="rect">
            <a:avLst/>
          </a:prstGeom>
        </p:spPr>
      </p:pic>
      <p:pic>
        <p:nvPicPr>
          <p:cNvPr id="6" name="Picture 5" descr="Tampereen ammattikorkeakoulun logo.">
            <a:extLst>
              <a:ext uri="{FF2B5EF4-FFF2-40B4-BE49-F238E27FC236}">
                <a16:creationId xmlns:a16="http://schemas.microsoft.com/office/drawing/2014/main" id="{B632DCD6-F151-1A48-59A0-9A68DE3DBC90}"/>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440122" y="3690723"/>
            <a:ext cx="2273336" cy="1278752"/>
          </a:xfrm>
          <a:prstGeom prst="rect">
            <a:avLst/>
          </a:prstGeom>
        </p:spPr>
      </p:pic>
      <p:pic>
        <p:nvPicPr>
          <p:cNvPr id="7" name="Picture 6" descr="Haaga-Helia ammattikorkeakoulun logo">
            <a:extLst>
              <a:ext uri="{FF2B5EF4-FFF2-40B4-BE49-F238E27FC236}">
                <a16:creationId xmlns:a16="http://schemas.microsoft.com/office/drawing/2014/main" id="{7783EC62-D40D-8C43-C9A9-0245C9E7F9BE}"/>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591237" y="4102788"/>
            <a:ext cx="1955128" cy="654192"/>
          </a:xfrm>
          <a:prstGeom prst="rect">
            <a:avLst/>
          </a:prstGeom>
        </p:spPr>
      </p:pic>
      <p:pic>
        <p:nvPicPr>
          <p:cNvPr id="8" name="Picture 7" descr="Keski-Uudenmaan koulutuskuntayhtymä.">
            <a:extLst>
              <a:ext uri="{FF2B5EF4-FFF2-40B4-BE49-F238E27FC236}">
                <a16:creationId xmlns:a16="http://schemas.microsoft.com/office/drawing/2014/main" id="{3DE6CCA8-6CA7-ED9B-05F8-F00821FBDC3F}"/>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096093" y="5152302"/>
            <a:ext cx="1359430" cy="475800"/>
          </a:xfrm>
          <a:prstGeom prst="rect">
            <a:avLst/>
          </a:prstGeom>
        </p:spPr>
      </p:pic>
      <p:pic>
        <p:nvPicPr>
          <p:cNvPr id="9" name="Picture 8" descr="Koulutuskeskus Salpaus. ">
            <a:extLst>
              <a:ext uri="{FF2B5EF4-FFF2-40B4-BE49-F238E27FC236}">
                <a16:creationId xmlns:a16="http://schemas.microsoft.com/office/drawing/2014/main" id="{13156942-3C8A-D0D1-FC0C-0C828FF59862}"/>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8586827" y="5060588"/>
            <a:ext cx="1509080" cy="519562"/>
          </a:xfrm>
          <a:prstGeom prst="rect">
            <a:avLst/>
          </a:prstGeom>
        </p:spPr>
      </p:pic>
      <p:pic>
        <p:nvPicPr>
          <p:cNvPr id="10" name="Picture 9" descr="Savon koulutuskuntayhtymän logo">
            <a:extLst>
              <a:ext uri="{FF2B5EF4-FFF2-40B4-BE49-F238E27FC236}">
                <a16:creationId xmlns:a16="http://schemas.microsoft.com/office/drawing/2014/main" id="{E1919442-B4E5-0E7F-FA75-7E5B4AF9CFA0}"/>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149245" y="5189562"/>
            <a:ext cx="2126771" cy="390588"/>
          </a:xfrm>
          <a:prstGeom prst="rect">
            <a:avLst/>
          </a:prstGeom>
        </p:spPr>
      </p:pic>
      <p:pic>
        <p:nvPicPr>
          <p:cNvPr id="11" name="Picture 10" descr="Ammattiopisto Spesian logo.">
            <a:extLst>
              <a:ext uri="{FF2B5EF4-FFF2-40B4-BE49-F238E27FC236}">
                <a16:creationId xmlns:a16="http://schemas.microsoft.com/office/drawing/2014/main" id="{D8DFFD61-0C9C-4C3E-D2AF-9FC3F3475ED9}"/>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929876" y="5089598"/>
            <a:ext cx="1762632" cy="601208"/>
          </a:xfrm>
          <a:prstGeom prst="rect">
            <a:avLst/>
          </a:prstGeom>
        </p:spPr>
      </p:pic>
      <p:pic>
        <p:nvPicPr>
          <p:cNvPr id="12" name="Picture 11" descr="Valkeakosken seudun koulutuskuntayhtymä ">
            <a:extLst>
              <a:ext uri="{FF2B5EF4-FFF2-40B4-BE49-F238E27FC236}">
                <a16:creationId xmlns:a16="http://schemas.microsoft.com/office/drawing/2014/main" id="{B0998CF4-91A7-FB42-7A28-6E615EABEB8D}"/>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0723137" y="4832897"/>
            <a:ext cx="915065" cy="932424"/>
          </a:xfrm>
          <a:prstGeom prst="rect">
            <a:avLst/>
          </a:prstGeom>
        </p:spPr>
      </p:pic>
      <p:pic>
        <p:nvPicPr>
          <p:cNvPr id="13" name="Picture 12" descr="Koulutuskuntayhtymä Brahen logo.">
            <a:extLst>
              <a:ext uri="{FF2B5EF4-FFF2-40B4-BE49-F238E27FC236}">
                <a16:creationId xmlns:a16="http://schemas.microsoft.com/office/drawing/2014/main" id="{DF77AD75-5E85-C7FD-C247-B890A40558D8}"/>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453077" y="5200254"/>
            <a:ext cx="1168663" cy="379896"/>
          </a:xfrm>
          <a:prstGeom prst="rect">
            <a:avLst/>
          </a:prstGeom>
        </p:spPr>
      </p:pic>
    </p:spTree>
    <p:extLst>
      <p:ext uri="{BB962C8B-B14F-4D97-AF65-F5344CB8AC3E}">
        <p14:creationId xmlns:p14="http://schemas.microsoft.com/office/powerpoint/2010/main" val="35003227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5B7F3-1215-4921-A314-96E4FC2B1239}"/>
              </a:ext>
            </a:extLst>
          </p:cNvPr>
          <p:cNvSpPr>
            <a:spLocks noGrp="1"/>
          </p:cNvSpPr>
          <p:nvPr>
            <p:ph type="title"/>
          </p:nvPr>
        </p:nvSpPr>
        <p:spPr>
          <a:xfrm>
            <a:off x="690372" y="365125"/>
            <a:ext cx="10663428" cy="626999"/>
          </a:xfrm>
        </p:spPr>
        <p:txBody>
          <a:bodyPr/>
          <a:lstStyle>
            <a:lvl1pPr>
              <a:defRPr b="0"/>
            </a:lvl1pPr>
          </a:lstStyle>
          <a:p>
            <a:r>
              <a:rPr lang="en-US" noProof="0"/>
              <a:t>Click to edit Master title style</a:t>
            </a:r>
            <a:endParaRPr lang="fi-FI" noProof="0"/>
          </a:p>
        </p:txBody>
      </p:sp>
    </p:spTree>
    <p:extLst>
      <p:ext uri="{BB962C8B-B14F-4D97-AF65-F5344CB8AC3E}">
        <p14:creationId xmlns:p14="http://schemas.microsoft.com/office/powerpoint/2010/main" val="8750459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63643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userDrawn="1">
  <p:cSld name="4_Custom Layout">
    <p:bg>
      <p:bgPr>
        <a:gradFill>
          <a:gsLst>
            <a:gs pos="0">
              <a:schemeClr val="tx1"/>
            </a:gs>
            <a:gs pos="41000">
              <a:schemeClr val="tx1"/>
            </a:gs>
            <a:gs pos="83000">
              <a:schemeClr val="accent1"/>
            </a:gs>
            <a:gs pos="99000">
              <a:schemeClr val="accent1"/>
            </a:gs>
          </a:gsLst>
          <a:lin ang="2700000" scaled="1"/>
        </a:gradFill>
        <a:effectLst/>
      </p:bgPr>
    </p:bg>
    <p:spTree>
      <p:nvGrpSpPr>
        <p:cNvPr id="1" name=""/>
        <p:cNvGrpSpPr/>
        <p:nvPr/>
      </p:nvGrpSpPr>
      <p:grpSpPr>
        <a:xfrm>
          <a:off x="0" y="0"/>
          <a:ext cx="0" cy="0"/>
          <a:chOff x="0" y="0"/>
          <a:chExt cx="0" cy="0"/>
        </a:xfrm>
      </p:grpSpPr>
      <p:sp>
        <p:nvSpPr>
          <p:cNvPr id="5" name="Suorakulmio 9">
            <a:extLst>
              <a:ext uri="{FF2B5EF4-FFF2-40B4-BE49-F238E27FC236}">
                <a16:creationId xmlns:a16="http://schemas.microsoft.com/office/drawing/2014/main" id="{F5C230DF-81C0-7B4D-818E-B322AA1F2AD4}"/>
              </a:ext>
              <a:ext uri="{C183D7F6-B498-43B3-948B-1728B52AA6E4}">
                <adec:decorative xmlns:adec="http://schemas.microsoft.com/office/drawing/2017/decorative" val="1"/>
              </a:ext>
            </a:extLst>
          </p:cNvPr>
          <p:cNvSpPr/>
          <p:nvPr userDrawn="1"/>
        </p:nvSpPr>
        <p:spPr>
          <a:xfrm>
            <a:off x="345057" y="414067"/>
            <a:ext cx="11455879" cy="60902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Title 1">
            <a:extLst>
              <a:ext uri="{FF2B5EF4-FFF2-40B4-BE49-F238E27FC236}">
                <a16:creationId xmlns:a16="http://schemas.microsoft.com/office/drawing/2014/main" id="{A09FE349-2197-8C4D-B828-C36B5DFA1D40}"/>
              </a:ext>
            </a:extLst>
          </p:cNvPr>
          <p:cNvSpPr>
            <a:spLocks noGrp="1"/>
          </p:cNvSpPr>
          <p:nvPr>
            <p:ph type="title"/>
          </p:nvPr>
        </p:nvSpPr>
        <p:spPr>
          <a:xfrm>
            <a:off x="772065" y="906356"/>
            <a:ext cx="10511286" cy="818927"/>
          </a:xfrm>
          <a:prstGeom prst="rect">
            <a:avLst/>
          </a:prstGeom>
        </p:spPr>
        <p:txBody>
          <a:bodyPr/>
          <a:lstStyle>
            <a:lvl1pPr>
              <a:defRPr sz="5400" b="1" i="0" baseline="0"/>
            </a:lvl1pPr>
          </a:lstStyle>
          <a:p>
            <a:r>
              <a:rPr lang="en-US"/>
              <a:t>Click to edit Master title style</a:t>
            </a:r>
            <a:endParaRPr lang="fi-FI"/>
          </a:p>
        </p:txBody>
      </p:sp>
      <p:sp>
        <p:nvSpPr>
          <p:cNvPr id="3" name="Date Placeholder 2">
            <a:extLst>
              <a:ext uri="{FF2B5EF4-FFF2-40B4-BE49-F238E27FC236}">
                <a16:creationId xmlns:a16="http://schemas.microsoft.com/office/drawing/2014/main" id="{A8E1C406-DC64-DB46-A3A3-7FF978685CD7}"/>
              </a:ext>
            </a:extLst>
          </p:cNvPr>
          <p:cNvSpPr>
            <a:spLocks noGrp="1"/>
          </p:cNvSpPr>
          <p:nvPr>
            <p:ph type="dt" sz="half" idx="10"/>
          </p:nvPr>
        </p:nvSpPr>
        <p:spPr>
          <a:xfrm>
            <a:off x="766101" y="5926762"/>
            <a:ext cx="1453952" cy="404664"/>
          </a:xfrm>
        </p:spPr>
        <p:txBody>
          <a:bodyPr/>
          <a:lstStyle/>
          <a:p>
            <a:endParaRPr lang="fi-FI"/>
          </a:p>
        </p:txBody>
      </p:sp>
      <p:sp>
        <p:nvSpPr>
          <p:cNvPr id="4" name="Footer Placeholder 3">
            <a:extLst>
              <a:ext uri="{FF2B5EF4-FFF2-40B4-BE49-F238E27FC236}">
                <a16:creationId xmlns:a16="http://schemas.microsoft.com/office/drawing/2014/main" id="{E34A3D7A-E702-484C-AE34-D3F55E782311}"/>
              </a:ext>
            </a:extLst>
          </p:cNvPr>
          <p:cNvSpPr>
            <a:spLocks noGrp="1"/>
          </p:cNvSpPr>
          <p:nvPr>
            <p:ph type="ftr" sz="quarter" idx="11"/>
          </p:nvPr>
        </p:nvSpPr>
        <p:spPr>
          <a:xfrm>
            <a:off x="2292061" y="5926762"/>
            <a:ext cx="5570240" cy="404664"/>
          </a:xfrm>
        </p:spPr>
        <p:txBody>
          <a:bodyPr/>
          <a:lstStyle/>
          <a:p>
            <a:r>
              <a:rPr lang="fi-FI"/>
              <a:t>Eskola, Seija ja Parviainen, Tiina 2021</a:t>
            </a:r>
          </a:p>
        </p:txBody>
      </p:sp>
      <p:sp>
        <p:nvSpPr>
          <p:cNvPr id="6" name="Alaotsikko 2">
            <a:extLst>
              <a:ext uri="{FF2B5EF4-FFF2-40B4-BE49-F238E27FC236}">
                <a16:creationId xmlns:a16="http://schemas.microsoft.com/office/drawing/2014/main" id="{0C7BE6FE-2453-E740-86C2-E764F5EA2BD3}"/>
              </a:ext>
            </a:extLst>
          </p:cNvPr>
          <p:cNvSpPr>
            <a:spLocks noGrp="1"/>
          </p:cNvSpPr>
          <p:nvPr>
            <p:ph type="subTitle" idx="1"/>
          </p:nvPr>
        </p:nvSpPr>
        <p:spPr>
          <a:xfrm>
            <a:off x="772065" y="1738262"/>
            <a:ext cx="10511286" cy="648072"/>
          </a:xfrm>
          <a:prstGeom prst="rect">
            <a:avLst/>
          </a:prstGeom>
        </p:spPr>
        <p:txBody>
          <a:bodyPr>
            <a:normAutofit/>
          </a:bodyPr>
          <a:lstStyle>
            <a:lvl1pPr marL="0" indent="0" algn="l">
              <a:buNone/>
              <a:defRPr sz="3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i-FI"/>
          </a:p>
        </p:txBody>
      </p:sp>
      <p:sp>
        <p:nvSpPr>
          <p:cNvPr id="8" name="Tekstin paikkamerkki 2">
            <a:extLst>
              <a:ext uri="{FF2B5EF4-FFF2-40B4-BE49-F238E27FC236}">
                <a16:creationId xmlns:a16="http://schemas.microsoft.com/office/drawing/2014/main" id="{9F37ACCC-1AD2-894A-B6CB-EDDCA4516775}"/>
              </a:ext>
            </a:extLst>
          </p:cNvPr>
          <p:cNvSpPr>
            <a:spLocks noGrp="1"/>
          </p:cNvSpPr>
          <p:nvPr>
            <p:ph type="body" idx="12"/>
          </p:nvPr>
        </p:nvSpPr>
        <p:spPr>
          <a:xfrm>
            <a:off x="768550" y="2602513"/>
            <a:ext cx="10514802" cy="2803128"/>
          </a:xfrm>
          <a:prstGeom prst="rect">
            <a:avLst/>
          </a:prstGeom>
        </p:spPr>
        <p:txBody>
          <a:bodyPr anchor="t">
            <a:normAutofit/>
          </a:bodyPr>
          <a:lstStyle>
            <a:lvl1pPr marL="285750" indent="-285750">
              <a:buFont typeface="Arial"/>
              <a:buChar char="•"/>
              <a:defRPr sz="2200">
                <a:solidFill>
                  <a:schemeClr val="tx2"/>
                </a:solidFill>
              </a:defRPr>
            </a:lvl1pPr>
            <a:lvl2pPr marL="742950" indent="-285750">
              <a:buFont typeface="Arial" panose="020B0604020202020204" pitchFamily="34" charset="0"/>
              <a:buChar char="•"/>
              <a:defRPr sz="2000">
                <a:solidFill>
                  <a:schemeClr val="tx2"/>
                </a:solidFill>
              </a:defRPr>
            </a:lvl2pPr>
            <a:lvl3pPr marL="1200150" indent="-285750">
              <a:buFont typeface="Arial" panose="020B0604020202020204" pitchFamily="34" charset="0"/>
              <a:buChar char="•"/>
              <a:defRPr sz="1800">
                <a:solidFill>
                  <a:schemeClr val="tx2"/>
                </a:solidFill>
              </a:defRPr>
            </a:lvl3pPr>
            <a:lvl4pPr marL="1657350" marR="0"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600">
                <a:solidFill>
                  <a:schemeClr val="tx2"/>
                </a:solidFill>
              </a:defRPr>
            </a:lvl4pPr>
            <a:lvl5pPr marL="2114550" indent="-285750">
              <a:buFont typeface="Arial" panose="020B0604020202020204" pitchFamily="34" charset="0"/>
              <a:buChar char="•"/>
              <a:defRPr sz="1400">
                <a:solidFill>
                  <a:schemeClr val="tx2"/>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pic>
        <p:nvPicPr>
          <p:cNvPr id="9" name="Picture 3" descr="JAMK logo">
            <a:extLst>
              <a:ext uri="{FF2B5EF4-FFF2-40B4-BE49-F238E27FC236}">
                <a16:creationId xmlns:a16="http://schemas.microsoft.com/office/drawing/2014/main" id="{D8A8063F-7A17-E847-82FE-D6CC314F761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99700" y="5694902"/>
            <a:ext cx="1273047" cy="636524"/>
          </a:xfrm>
          <a:prstGeom prst="rect">
            <a:avLst/>
          </a:prstGeom>
        </p:spPr>
      </p:pic>
    </p:spTree>
    <p:extLst>
      <p:ext uri="{BB962C8B-B14F-4D97-AF65-F5344CB8AC3E}">
        <p14:creationId xmlns:p14="http://schemas.microsoft.com/office/powerpoint/2010/main" val="356337990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2_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49281" y="947812"/>
            <a:ext cx="5237832" cy="512791"/>
          </a:xfrm>
          <a:prstGeom prst="rect">
            <a:avLst/>
          </a:prstGeom>
        </p:spPr>
        <p:txBody>
          <a:bodyPr anchor="b"/>
          <a:lstStyle>
            <a:lvl1pPr>
              <a:defRPr sz="3200" b="1" i="0">
                <a:solidFill>
                  <a:srgbClr val="007AC9"/>
                </a:solidFill>
                <a:latin typeface="Calibri" charset="0"/>
                <a:ea typeface="Calibri" charset="0"/>
                <a:cs typeface="Calibri" charset="0"/>
              </a:defRPr>
            </a:lvl1pPr>
          </a:lstStyle>
          <a:p>
            <a:r>
              <a:rPr lang="fi-FI"/>
              <a:t>Muokkaa perustyyl. napsautt.</a:t>
            </a:r>
            <a:endParaRPr lang="en-US"/>
          </a:p>
        </p:txBody>
      </p:sp>
      <p:sp>
        <p:nvSpPr>
          <p:cNvPr id="10" name="Picture Placeholder 2"/>
          <p:cNvSpPr>
            <a:spLocks noGrp="1" noChangeAspect="1"/>
          </p:cNvSpPr>
          <p:nvPr>
            <p:ph type="pic" idx="1"/>
          </p:nvPr>
        </p:nvSpPr>
        <p:spPr>
          <a:xfrm>
            <a:off x="1038225" y="947812"/>
            <a:ext cx="4691511" cy="4690909"/>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en-US"/>
          </a:p>
        </p:txBody>
      </p:sp>
      <p:sp>
        <p:nvSpPr>
          <p:cNvPr id="13" name="Content Placeholder 3"/>
          <p:cNvSpPr>
            <a:spLocks noGrp="1"/>
          </p:cNvSpPr>
          <p:nvPr>
            <p:ph sz="half" idx="13"/>
          </p:nvPr>
        </p:nvSpPr>
        <p:spPr>
          <a:xfrm>
            <a:off x="5949281" y="1606733"/>
            <a:ext cx="5229686" cy="4029788"/>
          </a:xfrm>
          <a:prstGeom prst="rect">
            <a:avLst/>
          </a:prstGeom>
        </p:spPr>
        <p:txBody>
          <a:bodyPr>
            <a:normAutofit/>
          </a:bodyPr>
          <a:lstStyle>
            <a:lvl1pPr>
              <a:lnSpc>
                <a:spcPct val="100000"/>
              </a:lnSpc>
              <a:spcBef>
                <a:spcPts val="4000"/>
              </a:spcBef>
              <a:defRPr sz="2000">
                <a:solidFill>
                  <a:schemeClr val="tx1"/>
                </a:solidFill>
                <a:latin typeface="+mn-lt"/>
              </a:defRPr>
            </a:lvl1pPr>
            <a:lvl2pPr marL="742950" indent="-285750">
              <a:buClr>
                <a:schemeClr val="accent4"/>
              </a:buClr>
              <a:buSzPct val="85000"/>
              <a:buFont typeface="Wingdings" panose="05000000000000000000" pitchFamily="2" charset="2"/>
              <a:buChar char="§"/>
              <a:defRPr sz="2000">
                <a:solidFill>
                  <a:schemeClr val="tx1"/>
                </a:solidFill>
                <a:latin typeface="+mn-lt"/>
              </a:defRPr>
            </a:lvl2pPr>
            <a:lvl3pPr marL="1168400" indent="-254000">
              <a:buSzPct val="80000"/>
              <a:defRPr sz="2000">
                <a:solidFill>
                  <a:schemeClr val="tx1"/>
                </a:solidFill>
                <a:latin typeface="+mn-lt"/>
              </a:defRPr>
            </a:lvl3pPr>
            <a:lvl4pPr marL="1612900" indent="-241300">
              <a:buSzPct val="80000"/>
              <a:defRPr sz="2000">
                <a:solidFill>
                  <a:schemeClr val="tx1"/>
                </a:solidFill>
                <a:latin typeface="+mn-lt"/>
              </a:defRPr>
            </a:lvl4pPr>
            <a:lvl5pPr marL="2063750" indent="-234950">
              <a:buSzPct val="80000"/>
              <a:defRPr sz="2000">
                <a:solidFill>
                  <a:schemeClr val="tx1"/>
                </a:solidFill>
                <a:latin typeface="+mn-lt"/>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a:p>
        </p:txBody>
      </p:sp>
      <p:pic>
        <p:nvPicPr>
          <p:cNvPr id="7" name="Kuva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61146" y="6090545"/>
            <a:ext cx="1800000" cy="522030"/>
          </a:xfrm>
          <a:prstGeom prst="rect">
            <a:avLst/>
          </a:prstGeom>
        </p:spPr>
      </p:pic>
    </p:spTree>
    <p:extLst>
      <p:ext uri="{BB962C8B-B14F-4D97-AF65-F5344CB8AC3E}">
        <p14:creationId xmlns:p14="http://schemas.microsoft.com/office/powerpoint/2010/main" val="127293783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2084249"/>
            <a:ext cx="9144000" cy="516771"/>
          </a:xfrm>
        </p:spPr>
        <p:txBody>
          <a:bodyPr>
            <a:noAutofit/>
          </a:bodyPr>
          <a:lstStyle>
            <a:lvl1pPr marL="0" indent="0" algn="ctr">
              <a:buNone/>
              <a:defRPr sz="3200" b="1" i="0">
                <a:solidFill>
                  <a:srgbClr val="00B0EB"/>
                </a:solidFill>
                <a:latin typeface="Calibri" charset="0"/>
                <a:ea typeface="Calibri" charset="0"/>
                <a:cs typeface="Calibri"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US"/>
          </a:p>
        </p:txBody>
      </p:sp>
      <p:sp>
        <p:nvSpPr>
          <p:cNvPr id="8" name="Text Placeholder 3"/>
          <p:cNvSpPr>
            <a:spLocks noGrp="1"/>
          </p:cNvSpPr>
          <p:nvPr>
            <p:ph type="body" sz="half" idx="2"/>
          </p:nvPr>
        </p:nvSpPr>
        <p:spPr>
          <a:xfrm>
            <a:off x="2638882" y="2713369"/>
            <a:ext cx="6904983" cy="2068708"/>
          </a:xfrm>
        </p:spPr>
        <p:txBody>
          <a:bodyPr>
            <a:normAutofit/>
          </a:bodyPr>
          <a:lstStyle>
            <a:lvl1pPr marL="0" indent="0" algn="ctr">
              <a:buNone/>
              <a:defRPr sz="2000">
                <a:solidFill>
                  <a:schemeClr val="tx1"/>
                </a:solidFill>
                <a:latin typeface="+mn-lt"/>
                <a:cs typeface="Aria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pic>
        <p:nvPicPr>
          <p:cNvPr id="6" name="Kuva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61146" y="6090545"/>
            <a:ext cx="1800000" cy="522030"/>
          </a:xfrm>
          <a:prstGeom prst="rect">
            <a:avLst/>
          </a:prstGeom>
        </p:spPr>
      </p:pic>
    </p:spTree>
    <p:extLst>
      <p:ext uri="{BB962C8B-B14F-4D97-AF65-F5344CB8AC3E}">
        <p14:creationId xmlns:p14="http://schemas.microsoft.com/office/powerpoint/2010/main" val="2693722325"/>
      </p:ext>
    </p:extLst>
  </p:cSld>
  <p:clrMapOvr>
    <a:masterClrMapping/>
  </p:clrMapOvr>
  <p:transition spd="slow">
    <p:wipe/>
  </p:transition>
  <p:extLst>
    <p:ext uri="{DCECCB84-F9BA-43D5-87BE-67443E8EF086}">
      <p15:sldGuideLst xmlns:p15="http://schemas.microsoft.com/office/powerpoint/2012/main">
        <p15:guide id="1"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 Id="rId9" Type="http://schemas.openxmlformats.org/officeDocument/2006/relationships/image" Target="../media/image1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3" Type="http://schemas.openxmlformats.org/officeDocument/2006/relationships/slideLayout" Target="../slideLayouts/slideLayout30.xml"/><Relationship Id="rId21" Type="http://schemas.openxmlformats.org/officeDocument/2006/relationships/image" Target="../media/image1.png"/><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theme" Target="../theme/theme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 Type="http://schemas.openxmlformats.org/officeDocument/2006/relationships/slideLayout" Target="../slideLayouts/slideLayout49.xml"/><Relationship Id="rId21" Type="http://schemas.openxmlformats.org/officeDocument/2006/relationships/image" Target="../media/image23.emf"/><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theme" Target="../theme/theme4.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slideLayout" Target="../slideLayouts/slideLayout83.xml"/><Relationship Id="rId3" Type="http://schemas.openxmlformats.org/officeDocument/2006/relationships/slideLayout" Target="../slideLayouts/slideLayout68.xml"/><Relationship Id="rId21" Type="http://schemas.openxmlformats.org/officeDocument/2006/relationships/theme" Target="../theme/theme5.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slideLayout" Target="../slideLayouts/slideLayout82.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20" Type="http://schemas.openxmlformats.org/officeDocument/2006/relationships/slideLayout" Target="../slideLayouts/slideLayout85.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10" Type="http://schemas.openxmlformats.org/officeDocument/2006/relationships/slideLayout" Target="../slideLayouts/slideLayout75.xml"/><Relationship Id="rId19" Type="http://schemas.openxmlformats.org/officeDocument/2006/relationships/slideLayout" Target="../slideLayouts/slideLayout84.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 Id="rId22" Type="http://schemas.openxmlformats.org/officeDocument/2006/relationships/image" Target="../media/image23.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Päivämäärän paikkamerkki 3"/>
          <p:cNvSpPr>
            <a:spLocks noGrp="1"/>
          </p:cNvSpPr>
          <p:nvPr>
            <p:ph type="dt" sz="half" idx="2"/>
          </p:nvPr>
        </p:nvSpPr>
        <p:spPr>
          <a:xfrm>
            <a:off x="816901" y="6237312"/>
            <a:ext cx="1453952"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noProof="0" dirty="0"/>
          </a:p>
        </p:txBody>
      </p:sp>
      <p:sp>
        <p:nvSpPr>
          <p:cNvPr id="10" name="Alatunnisteen paikkamerkki 4"/>
          <p:cNvSpPr>
            <a:spLocks noGrp="1"/>
          </p:cNvSpPr>
          <p:nvPr>
            <p:ph type="ftr" sz="quarter" idx="3"/>
          </p:nvPr>
        </p:nvSpPr>
        <p:spPr>
          <a:xfrm>
            <a:off x="2342861" y="6237312"/>
            <a:ext cx="5570240"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noProof="0" dirty="0"/>
          </a:p>
        </p:txBody>
      </p:sp>
      <p:pic>
        <p:nvPicPr>
          <p:cNvPr id="11" name="Picture 3" descr="JAMK logo"/>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10588625" y="6005452"/>
            <a:ext cx="1273047" cy="636524"/>
          </a:xfrm>
          <a:prstGeom prst="rect">
            <a:avLst/>
          </a:prstGeom>
        </p:spPr>
      </p:pic>
    </p:spTree>
    <p:extLst>
      <p:ext uri="{BB962C8B-B14F-4D97-AF65-F5344CB8AC3E}">
        <p14:creationId xmlns:p14="http://schemas.microsoft.com/office/powerpoint/2010/main" val="1923229604"/>
      </p:ext>
    </p:extLst>
  </p:cSld>
  <p:clrMap bg1="lt1" tx1="dk1" bg2="lt2" tx2="dk2" accent1="accent1" accent2="accent2" accent3="accent3" accent4="accent4" accent5="accent5" accent6="accent6" hlink="hlink" folHlink="folHlink"/>
  <p:sldLayoutIdLst>
    <p:sldLayoutId id="2147483689" r:id="rId1"/>
    <p:sldLayoutId id="2147483691" r:id="rId2"/>
    <p:sldLayoutId id="2147483688" r:id="rId3"/>
    <p:sldLayoutId id="2147483679" r:id="rId4"/>
    <p:sldLayoutId id="2147483668" r:id="rId5"/>
    <p:sldLayoutId id="2147483680" r:id="rId6"/>
    <p:sldLayoutId id="2147483681" r:id="rId7"/>
    <p:sldLayoutId id="2147483672" r:id="rId8"/>
    <p:sldLayoutId id="2147483673" r:id="rId9"/>
    <p:sldLayoutId id="2147483669" r:id="rId10"/>
    <p:sldLayoutId id="2147483677" r:id="rId11"/>
    <p:sldLayoutId id="2147483690" r:id="rId12"/>
    <p:sldLayoutId id="2147483650" r:id="rId13"/>
    <p:sldLayoutId id="2147483655" r:id="rId14"/>
    <p:sldLayoutId id="2147483656" r:id="rId15"/>
    <p:sldLayoutId id="2147483658" r:id="rId16"/>
    <p:sldLayoutId id="2147483664" r:id="rId17"/>
    <p:sldLayoutId id="2147483663" r:id="rId18"/>
    <p:sldLayoutId id="2147483733" r:id="rId19"/>
    <p:sldLayoutId id="2147483736" r:id="rId20"/>
  </p:sldLayoutIdLst>
  <p:hf sldNum="0"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6" name="Picture 3" descr="JAMK logo">
            <a:extLst>
              <a:ext uri="{FF2B5EF4-FFF2-40B4-BE49-F238E27FC236}">
                <a16:creationId xmlns:a16="http://schemas.microsoft.com/office/drawing/2014/main" id="{D23D67F7-17C9-DF4B-B0AB-2240EFA39E66}"/>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588625" y="6014977"/>
            <a:ext cx="1253997" cy="626998"/>
          </a:xfrm>
          <a:prstGeom prst="rect">
            <a:avLst/>
          </a:prstGeom>
        </p:spPr>
      </p:pic>
      <p:sp>
        <p:nvSpPr>
          <p:cNvPr id="3" name="Päivämäärän paikkamerkki 3">
            <a:extLst>
              <a:ext uri="{FF2B5EF4-FFF2-40B4-BE49-F238E27FC236}">
                <a16:creationId xmlns:a16="http://schemas.microsoft.com/office/drawing/2014/main" id="{F9F072C9-4D77-9C34-B07A-4C6E2F51931F}"/>
              </a:ext>
            </a:extLst>
          </p:cNvPr>
          <p:cNvSpPr>
            <a:spLocks noGrp="1"/>
          </p:cNvSpPr>
          <p:nvPr>
            <p:ph type="dt" sz="half" idx="2"/>
          </p:nvPr>
        </p:nvSpPr>
        <p:spPr>
          <a:xfrm>
            <a:off x="568650" y="6237312"/>
            <a:ext cx="1453952"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noProof="0" dirty="0"/>
          </a:p>
        </p:txBody>
      </p:sp>
      <p:sp>
        <p:nvSpPr>
          <p:cNvPr id="4" name="Alatunnisteen paikkamerkki 4">
            <a:extLst>
              <a:ext uri="{FF2B5EF4-FFF2-40B4-BE49-F238E27FC236}">
                <a16:creationId xmlns:a16="http://schemas.microsoft.com/office/drawing/2014/main" id="{F9866F56-E6E0-6A25-2EBF-A12BD3F61D35}"/>
              </a:ext>
            </a:extLst>
          </p:cNvPr>
          <p:cNvSpPr>
            <a:spLocks noGrp="1"/>
          </p:cNvSpPr>
          <p:nvPr>
            <p:ph type="ftr" sz="quarter" idx="3"/>
          </p:nvPr>
        </p:nvSpPr>
        <p:spPr>
          <a:xfrm>
            <a:off x="2094610" y="6237312"/>
            <a:ext cx="5570240"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noProof="0" dirty="0"/>
          </a:p>
        </p:txBody>
      </p:sp>
    </p:spTree>
    <p:extLst>
      <p:ext uri="{BB962C8B-B14F-4D97-AF65-F5344CB8AC3E}">
        <p14:creationId xmlns:p14="http://schemas.microsoft.com/office/powerpoint/2010/main" val="1230124479"/>
      </p:ext>
    </p:extLst>
  </p:cSld>
  <p:clrMap bg1="lt1" tx1="dk1" bg2="lt2" tx2="dk2" accent1="accent1" accent2="accent2" accent3="accent3" accent4="accent4" accent5="accent5" accent6="accent6" hlink="hlink" folHlink="folHlink"/>
  <p:sldLayoutIdLst>
    <p:sldLayoutId id="2147483692" r:id="rId1"/>
    <p:sldLayoutId id="2147483685" r:id="rId2"/>
    <p:sldLayoutId id="2147483667" r:id="rId3"/>
    <p:sldLayoutId id="2147483682" r:id="rId4"/>
    <p:sldLayoutId id="2147483683" r:id="rId5"/>
    <p:sldLayoutId id="2147483687" r:id="rId6"/>
    <p:sldLayoutId id="2147483686" r:id="rId7"/>
  </p:sldLayoutIdLst>
  <p:hf sldNum="0"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Päivämäärän paikkamerkki 3"/>
          <p:cNvSpPr>
            <a:spLocks noGrp="1"/>
          </p:cNvSpPr>
          <p:nvPr>
            <p:ph type="dt" sz="half" idx="2"/>
          </p:nvPr>
        </p:nvSpPr>
        <p:spPr>
          <a:xfrm>
            <a:off x="816901" y="6237312"/>
            <a:ext cx="1453952"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a:p>
        </p:txBody>
      </p:sp>
      <p:sp>
        <p:nvSpPr>
          <p:cNvPr id="10" name="Alatunnisteen paikkamerkki 4"/>
          <p:cNvSpPr>
            <a:spLocks noGrp="1"/>
          </p:cNvSpPr>
          <p:nvPr>
            <p:ph type="ftr" sz="quarter" idx="3"/>
          </p:nvPr>
        </p:nvSpPr>
        <p:spPr>
          <a:xfrm>
            <a:off x="2342861" y="6237312"/>
            <a:ext cx="5570240" cy="40466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a:p>
        </p:txBody>
      </p:sp>
      <p:pic>
        <p:nvPicPr>
          <p:cNvPr id="11" name="Picture 3" descr="JAMK logo"/>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10579100" y="6005452"/>
            <a:ext cx="1273047" cy="636524"/>
          </a:xfrm>
          <a:prstGeom prst="rect">
            <a:avLst/>
          </a:prstGeom>
        </p:spPr>
      </p:pic>
    </p:spTree>
    <p:extLst>
      <p:ext uri="{BB962C8B-B14F-4D97-AF65-F5344CB8AC3E}">
        <p14:creationId xmlns:p14="http://schemas.microsoft.com/office/powerpoint/2010/main" val="2732149706"/>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Lst>
  <p:hf sldNum="0"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Suorakulmio 12">
            <a:extLst>
              <a:ext uri="{FF2B5EF4-FFF2-40B4-BE49-F238E27FC236}">
                <a16:creationId xmlns:a16="http://schemas.microsoft.com/office/drawing/2014/main" id="{D1E499DF-39A6-429A-A8B5-51C710E9F188}"/>
              </a:ext>
              <a:ext uri="{C183D7F6-B498-43B3-948B-1728B52AA6E4}">
                <adec:decorative xmlns:adec="http://schemas.microsoft.com/office/drawing/2017/decorative" val="1"/>
              </a:ext>
            </a:extLst>
          </p:cNvPr>
          <p:cNvSpPr/>
          <p:nvPr userDrawn="1"/>
        </p:nvSpPr>
        <p:spPr>
          <a:xfrm>
            <a:off x="0" y="5894173"/>
            <a:ext cx="12192000" cy="963826"/>
          </a:xfrm>
          <a:prstGeom prst="rect">
            <a:avLst/>
          </a:prstGeom>
          <a:solidFill>
            <a:srgbClr val="D1E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2" name="Title Placeholder 1">
            <a:extLst>
              <a:ext uri="{FF2B5EF4-FFF2-40B4-BE49-F238E27FC236}">
                <a16:creationId xmlns:a16="http://schemas.microsoft.com/office/drawing/2014/main" id="{102BCEDC-5BF0-4641-B029-97A0073B2CA6}"/>
              </a:ext>
            </a:extLst>
          </p:cNvPr>
          <p:cNvSpPr>
            <a:spLocks noGrp="1"/>
          </p:cNvSpPr>
          <p:nvPr>
            <p:ph type="title"/>
          </p:nvPr>
        </p:nvSpPr>
        <p:spPr>
          <a:xfrm>
            <a:off x="838200" y="365125"/>
            <a:ext cx="10515600" cy="1033907"/>
          </a:xfrm>
          <a:prstGeom prst="rect">
            <a:avLst/>
          </a:prstGeom>
        </p:spPr>
        <p:txBody>
          <a:bodyPr vert="horz" lIns="0" tIns="0" rIns="0" bIns="0" rtlCol="0" anchor="b" anchorCtr="0">
            <a:noAutofit/>
          </a:bodyPr>
          <a:lstStyle/>
          <a:p>
            <a:r>
              <a:rPr lang="en-US" noProof="0"/>
              <a:t>Click to edit Master title style</a:t>
            </a:r>
            <a:endParaRPr lang="fi-FI" noProof="0"/>
          </a:p>
        </p:txBody>
      </p:sp>
      <p:sp>
        <p:nvSpPr>
          <p:cNvPr id="3" name="Text Placeholder 2">
            <a:extLst>
              <a:ext uri="{FF2B5EF4-FFF2-40B4-BE49-F238E27FC236}">
                <a16:creationId xmlns:a16="http://schemas.microsoft.com/office/drawing/2014/main" id="{F8F58EF0-5CC6-4362-996D-AE27B9C25A25}"/>
              </a:ext>
            </a:extLst>
          </p:cNvPr>
          <p:cNvSpPr>
            <a:spLocks noGrp="1"/>
          </p:cNvSpPr>
          <p:nvPr>
            <p:ph type="body" idx="1"/>
          </p:nvPr>
        </p:nvSpPr>
        <p:spPr>
          <a:xfrm>
            <a:off x="838200" y="1892808"/>
            <a:ext cx="10515600" cy="3639312"/>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pic>
        <p:nvPicPr>
          <p:cNvPr id="10" name="Kuva 8">
            <a:extLst>
              <a:ext uri="{FF2B5EF4-FFF2-40B4-BE49-F238E27FC236}">
                <a16:creationId xmlns:a16="http://schemas.microsoft.com/office/drawing/2014/main" id="{52E1622E-5A65-4724-91BA-D79AA8AD7880}"/>
              </a:ext>
              <a:ext uri="{C183D7F6-B498-43B3-948B-1728B52AA6E4}">
                <adec:decorative xmlns:adec="http://schemas.microsoft.com/office/drawing/2017/decorative" val="1"/>
              </a:ext>
            </a:extLst>
          </p:cNvPr>
          <p:cNvPicPr>
            <a:picLocks noChangeAspect="1"/>
          </p:cNvPicPr>
          <p:nvPr userDrawn="1"/>
        </p:nvPicPr>
        <p:blipFill>
          <a:blip r:embed="rId21"/>
          <a:stretch>
            <a:fillRect/>
          </a:stretch>
        </p:blipFill>
        <p:spPr>
          <a:xfrm>
            <a:off x="146219" y="6048766"/>
            <a:ext cx="3153035" cy="661519"/>
          </a:xfrm>
          <a:prstGeom prst="rect">
            <a:avLst/>
          </a:prstGeom>
        </p:spPr>
      </p:pic>
    </p:spTree>
    <p:extLst>
      <p:ext uri="{BB962C8B-B14F-4D97-AF65-F5344CB8AC3E}">
        <p14:creationId xmlns:p14="http://schemas.microsoft.com/office/powerpoint/2010/main" val="1268406862"/>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1" r:id="rId18"/>
    <p:sldLayoutId id="2147483732" r:id="rId19"/>
  </p:sldLayoutIdLst>
  <p:hf sldNum="0" hdr="0" ft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buFont typeface="System Font Regular"/>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Suorakulmio 12">
            <a:extLst>
              <a:ext uri="{FF2B5EF4-FFF2-40B4-BE49-F238E27FC236}">
                <a16:creationId xmlns:a16="http://schemas.microsoft.com/office/drawing/2014/main" id="{D1E499DF-39A6-429A-A8B5-51C710E9F188}"/>
              </a:ext>
              <a:ext uri="{C183D7F6-B498-43B3-948B-1728B52AA6E4}">
                <adec:decorative xmlns:adec="http://schemas.microsoft.com/office/drawing/2017/decorative" val="1"/>
              </a:ext>
            </a:extLst>
          </p:cNvPr>
          <p:cNvSpPr/>
          <p:nvPr userDrawn="1"/>
        </p:nvSpPr>
        <p:spPr>
          <a:xfrm>
            <a:off x="0" y="5894173"/>
            <a:ext cx="12192000" cy="963826"/>
          </a:xfrm>
          <a:prstGeom prst="rect">
            <a:avLst/>
          </a:prstGeom>
          <a:solidFill>
            <a:srgbClr val="D1E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2" name="Title Placeholder 1">
            <a:extLst>
              <a:ext uri="{FF2B5EF4-FFF2-40B4-BE49-F238E27FC236}">
                <a16:creationId xmlns:a16="http://schemas.microsoft.com/office/drawing/2014/main" id="{102BCEDC-5BF0-4641-B029-97A0073B2CA6}"/>
              </a:ext>
            </a:extLst>
          </p:cNvPr>
          <p:cNvSpPr>
            <a:spLocks noGrp="1"/>
          </p:cNvSpPr>
          <p:nvPr>
            <p:ph type="title"/>
          </p:nvPr>
        </p:nvSpPr>
        <p:spPr>
          <a:xfrm>
            <a:off x="838200" y="365125"/>
            <a:ext cx="10515600" cy="1033907"/>
          </a:xfrm>
          <a:prstGeom prst="rect">
            <a:avLst/>
          </a:prstGeom>
        </p:spPr>
        <p:txBody>
          <a:bodyPr vert="horz" lIns="0" tIns="0" rIns="0" bIns="0" rtlCol="0" anchor="b" anchorCtr="0">
            <a:noAutofit/>
          </a:bodyPr>
          <a:lstStyle/>
          <a:p>
            <a:r>
              <a:rPr lang="en-US" noProof="0"/>
              <a:t>Click to edit Master title style</a:t>
            </a:r>
            <a:endParaRPr lang="fi-FI" noProof="0"/>
          </a:p>
        </p:txBody>
      </p:sp>
      <p:sp>
        <p:nvSpPr>
          <p:cNvPr id="3" name="Text Placeholder 2">
            <a:extLst>
              <a:ext uri="{FF2B5EF4-FFF2-40B4-BE49-F238E27FC236}">
                <a16:creationId xmlns:a16="http://schemas.microsoft.com/office/drawing/2014/main" id="{F8F58EF0-5CC6-4362-996D-AE27B9C25A25}"/>
              </a:ext>
            </a:extLst>
          </p:cNvPr>
          <p:cNvSpPr>
            <a:spLocks noGrp="1"/>
          </p:cNvSpPr>
          <p:nvPr>
            <p:ph type="body" idx="1"/>
          </p:nvPr>
        </p:nvSpPr>
        <p:spPr>
          <a:xfrm>
            <a:off x="838200" y="1892808"/>
            <a:ext cx="10515600" cy="3639312"/>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pic>
        <p:nvPicPr>
          <p:cNvPr id="10" name="Kuva 8">
            <a:extLst>
              <a:ext uri="{FF2B5EF4-FFF2-40B4-BE49-F238E27FC236}">
                <a16:creationId xmlns:a16="http://schemas.microsoft.com/office/drawing/2014/main" id="{52E1622E-5A65-4724-91BA-D79AA8AD7880}"/>
              </a:ext>
              <a:ext uri="{C183D7F6-B498-43B3-948B-1728B52AA6E4}">
                <adec:decorative xmlns:adec="http://schemas.microsoft.com/office/drawing/2017/decorative" val="1"/>
              </a:ext>
            </a:extLst>
          </p:cNvPr>
          <p:cNvPicPr>
            <a:picLocks noChangeAspect="1"/>
          </p:cNvPicPr>
          <p:nvPr userDrawn="1"/>
        </p:nvPicPr>
        <p:blipFill>
          <a:blip r:embed="rId22"/>
          <a:stretch>
            <a:fillRect/>
          </a:stretch>
        </p:blipFill>
        <p:spPr>
          <a:xfrm>
            <a:off x="146219" y="6048766"/>
            <a:ext cx="3153035" cy="661519"/>
          </a:xfrm>
          <a:prstGeom prst="rect">
            <a:avLst/>
          </a:prstGeom>
        </p:spPr>
      </p:pic>
    </p:spTree>
    <p:extLst>
      <p:ext uri="{BB962C8B-B14F-4D97-AF65-F5344CB8AC3E}">
        <p14:creationId xmlns:p14="http://schemas.microsoft.com/office/powerpoint/2010/main" val="4077527070"/>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 id="2147483754" r:id="rId17"/>
    <p:sldLayoutId id="2147483755" r:id="rId18"/>
    <p:sldLayoutId id="2147483756" r:id="rId19"/>
    <p:sldLayoutId id="2147483757" r:id="rId20"/>
  </p:sldLayoutIdLst>
  <p:hf sldNum="0" hd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buFont typeface="System Font Regular"/>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3" Type="http://schemas.openxmlformats.org/officeDocument/2006/relationships/hyperlink" Target="https://www.eduskunta.fi/FI/vaski/KasittelytiedotValtiopaivaasia/Sivut/HE_161+2024.aspx" TargetMode="External"/><Relationship Id="rId2" Type="http://schemas.openxmlformats.org/officeDocument/2006/relationships/notesSlide" Target="../notesSlides/notesSlide1.xml"/><Relationship Id="rId1" Type="http://schemas.openxmlformats.org/officeDocument/2006/relationships/slideLayout" Target="../slideLayouts/slideLayout45.xml"/><Relationship Id="rId4" Type="http://schemas.openxmlformats.org/officeDocument/2006/relationships/hyperlink" Target="https://valtioneuvosto.fi/-/1410845/ammatillisen-koulutuksen-toiminnanohjauksen-kokeilulla-ja-rahoitusuudistuksella-parempaa-vaikuttavuutta-ja-tyollisyytta"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hyperlink" Target="https://www.finlex.fi/fi/laki/ajantasa/2017/20170531#a30.12.2024-1078" TargetMode="External"/><Relationship Id="rId2" Type="http://schemas.openxmlformats.org/officeDocument/2006/relationships/hyperlink" Target="https://www.finlex.fi/fi/laki/smur/2024/20241078" TargetMode="Externa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hyperlink" Target="https://www.finlex.fi/fi/laki/ajantasa/2017/20170531#a531-2017" TargetMode="External"/><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8" Type="http://schemas.openxmlformats.org/officeDocument/2006/relationships/hyperlink" Target="https://okm.fi/ammatillisen-koulutuksen-kehittaminen" TargetMode="External"/><Relationship Id="rId3" Type="http://schemas.openxmlformats.org/officeDocument/2006/relationships/hyperlink" Target="https://ohjaan.fi/" TargetMode="External"/><Relationship Id="rId7" Type="http://schemas.openxmlformats.org/officeDocument/2006/relationships/hyperlink" Target="https://www.finlex.fi/fi/laki/ajantasa/2009/20091705" TargetMode="External"/><Relationship Id="rId2" Type="http://schemas.openxmlformats.org/officeDocument/2006/relationships/hyperlink" Target="https://www.oph.fi/fi/koulutus-ja-tutkinnot/oppimisen-tuen-uudistus-ammatillisessa-koulutuksessa" TargetMode="External"/><Relationship Id="rId1" Type="http://schemas.openxmlformats.org/officeDocument/2006/relationships/slideLayout" Target="../slideLayouts/slideLayout8.xml"/><Relationship Id="rId6" Type="http://schemas.openxmlformats.org/officeDocument/2006/relationships/hyperlink" Target="https://valtioneuvosto.fi/-/1410845/ammatillisen-koulutuksen-toiminnanohjauksen-kokeilulla-ja-rahoitusuudistuksella-parempaa-vaikuttavuutta-ja-tyollisyytta" TargetMode="External"/><Relationship Id="rId5" Type="http://schemas.openxmlformats.org/officeDocument/2006/relationships/hyperlink" Target="https://www.finlex.fi/fi/laki/ajantasa/2017/20170531" TargetMode="External"/><Relationship Id="rId10" Type="http://schemas.openxmlformats.org/officeDocument/2006/relationships/hyperlink" Target="http://www.jamk.fi/inklu" TargetMode="External"/><Relationship Id="rId4" Type="http://schemas.openxmlformats.org/officeDocument/2006/relationships/hyperlink" Target="https://arena.jamk.fi/fi/arena-pro/ammatillisen-koulutuksen-jarjestajat-valmistautuvat-uuteen-oppimisen-tuen-lainsaadantoon/" TargetMode="External"/><Relationship Id="rId9" Type="http://schemas.openxmlformats.org/officeDocument/2006/relationships/hyperlink" Target="http://www.vates.f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5B79AB55-A9AF-DC08-F841-98E9D5F588AD}"/>
              </a:ext>
            </a:extLst>
          </p:cNvPr>
          <p:cNvSpPr>
            <a:spLocks noGrp="1"/>
          </p:cNvSpPr>
          <p:nvPr>
            <p:ph type="subTitle" idx="1"/>
          </p:nvPr>
        </p:nvSpPr>
        <p:spPr/>
        <p:txBody>
          <a:bodyPr>
            <a:normAutofit fontScale="70000" lnSpcReduction="20000"/>
          </a:bodyPr>
          <a:lstStyle/>
          <a:p>
            <a:r>
              <a:rPr lang="fi-FI" dirty="0"/>
              <a:t>Syysseminaari 13.11.2025  Kuopio</a:t>
            </a:r>
          </a:p>
          <a:p>
            <a:r>
              <a:rPr lang="fi-FI" dirty="0"/>
              <a:t>Suomen oppisopimusosaajat ry </a:t>
            </a:r>
          </a:p>
          <a:p>
            <a:endParaRPr lang="fi-FI" dirty="0"/>
          </a:p>
        </p:txBody>
      </p:sp>
      <p:sp>
        <p:nvSpPr>
          <p:cNvPr id="3" name="Text Placeholder 2">
            <a:extLst>
              <a:ext uri="{FF2B5EF4-FFF2-40B4-BE49-F238E27FC236}">
                <a16:creationId xmlns:a16="http://schemas.microsoft.com/office/drawing/2014/main" id="{5D66E831-C1B3-AB94-C9CE-D2713598BECE}"/>
              </a:ext>
            </a:extLst>
          </p:cNvPr>
          <p:cNvSpPr>
            <a:spLocks noGrp="1"/>
          </p:cNvSpPr>
          <p:nvPr>
            <p:ph type="body" idx="10"/>
          </p:nvPr>
        </p:nvSpPr>
        <p:spPr>
          <a:xfrm>
            <a:off x="953348" y="4068534"/>
            <a:ext cx="6422285" cy="854580"/>
          </a:xfrm>
        </p:spPr>
        <p:txBody>
          <a:bodyPr>
            <a:normAutofit fontScale="85000" lnSpcReduction="20000"/>
          </a:bodyPr>
          <a:lstStyle/>
          <a:p>
            <a:r>
              <a:rPr lang="fi-FI" dirty="0"/>
              <a:t>Seija Eskola</a:t>
            </a:r>
          </a:p>
          <a:p>
            <a:r>
              <a:rPr lang="fi-FI" dirty="0"/>
              <a:t>Jyväskylän ammattikorkeakoulu</a:t>
            </a:r>
          </a:p>
          <a:p>
            <a:r>
              <a:rPr lang="fi-FI" dirty="0"/>
              <a:t>Ammatillinen opettajakorkeakoulu</a:t>
            </a:r>
          </a:p>
          <a:p>
            <a:endParaRPr lang="fi-FI" dirty="0"/>
          </a:p>
        </p:txBody>
      </p:sp>
      <p:sp>
        <p:nvSpPr>
          <p:cNvPr id="4" name="Title 3">
            <a:extLst>
              <a:ext uri="{FF2B5EF4-FFF2-40B4-BE49-F238E27FC236}">
                <a16:creationId xmlns:a16="http://schemas.microsoft.com/office/drawing/2014/main" id="{E8C087F3-44EF-874B-D6FA-DFD45A2D392F}"/>
              </a:ext>
            </a:extLst>
          </p:cNvPr>
          <p:cNvSpPr>
            <a:spLocks noGrp="1"/>
          </p:cNvSpPr>
          <p:nvPr>
            <p:ph type="title"/>
          </p:nvPr>
        </p:nvSpPr>
        <p:spPr/>
        <p:txBody>
          <a:bodyPr/>
          <a:lstStyle/>
          <a:p>
            <a:r>
              <a:rPr lang="fi-FI" dirty="0"/>
              <a:t>Oppimisen tuen uudistus</a:t>
            </a:r>
          </a:p>
        </p:txBody>
      </p:sp>
    </p:spTree>
    <p:extLst>
      <p:ext uri="{BB962C8B-B14F-4D97-AF65-F5344CB8AC3E}">
        <p14:creationId xmlns:p14="http://schemas.microsoft.com/office/powerpoint/2010/main" val="3008504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1CD7E-CBC6-5332-4D9B-24DD0F818CF0}"/>
            </a:ext>
          </a:extLst>
        </p:cNvPr>
        <p:cNvGrpSpPr/>
        <p:nvPr/>
      </p:nvGrpSpPr>
      <p:grpSpPr>
        <a:xfrm>
          <a:off x="0" y="0"/>
          <a:ext cx="0" cy="0"/>
          <a:chOff x="0" y="0"/>
          <a:chExt cx="0" cy="0"/>
        </a:xfrm>
      </p:grpSpPr>
      <p:sp>
        <p:nvSpPr>
          <p:cNvPr id="5" name="Otsikko 4">
            <a:extLst>
              <a:ext uri="{FF2B5EF4-FFF2-40B4-BE49-F238E27FC236}">
                <a16:creationId xmlns:a16="http://schemas.microsoft.com/office/drawing/2014/main" id="{877C9276-9E74-A680-F389-F96760E031E5}"/>
              </a:ext>
            </a:extLst>
          </p:cNvPr>
          <p:cNvSpPr>
            <a:spLocks noGrp="1"/>
          </p:cNvSpPr>
          <p:nvPr>
            <p:ph type="title"/>
          </p:nvPr>
        </p:nvSpPr>
        <p:spPr/>
        <p:txBody>
          <a:bodyPr/>
          <a:lstStyle/>
          <a:p>
            <a:r>
              <a:rPr lang="fi-FI" dirty="0"/>
              <a:t>Sisältö</a:t>
            </a:r>
          </a:p>
        </p:txBody>
      </p:sp>
      <p:sp>
        <p:nvSpPr>
          <p:cNvPr id="7" name="Tekstin paikkamerkki 6">
            <a:extLst>
              <a:ext uri="{FF2B5EF4-FFF2-40B4-BE49-F238E27FC236}">
                <a16:creationId xmlns:a16="http://schemas.microsoft.com/office/drawing/2014/main" id="{03F91917-2EC2-B645-2372-7A5990E903CE}"/>
              </a:ext>
            </a:extLst>
          </p:cNvPr>
          <p:cNvSpPr>
            <a:spLocks noGrp="1"/>
          </p:cNvSpPr>
          <p:nvPr>
            <p:ph type="body" idx="12"/>
          </p:nvPr>
        </p:nvSpPr>
        <p:spPr>
          <a:xfrm>
            <a:off x="768549" y="2047341"/>
            <a:ext cx="10514802" cy="4255487"/>
          </a:xfrm>
        </p:spPr>
        <p:txBody>
          <a:bodyPr>
            <a:normAutofit/>
          </a:bodyPr>
          <a:lstStyle/>
          <a:p>
            <a:r>
              <a:rPr lang="fi-FI" dirty="0"/>
              <a:t>Oppimisen tuen lainsäädäntö uudistuu - mikä muuttuu? </a:t>
            </a:r>
          </a:p>
          <a:p>
            <a:r>
              <a:rPr lang="fi-FI" dirty="0"/>
              <a:t>Oppimisen tuki oppisopimuskoulutuksessa – näkökulmia</a:t>
            </a:r>
          </a:p>
          <a:p>
            <a:pPr lvl="1"/>
            <a:r>
              <a:rPr lang="fi-FI" dirty="0"/>
              <a:t>Opiskelijoiden oppimisen tuen tarpeiden tunnistaminen</a:t>
            </a:r>
          </a:p>
          <a:p>
            <a:pPr lvl="1"/>
            <a:r>
              <a:rPr lang="fi-FI" dirty="0"/>
              <a:t>Oppimisen tuen suunnittelu ja toteuttaminen eri oppimisympäristöissä</a:t>
            </a:r>
          </a:p>
          <a:p>
            <a:r>
              <a:rPr lang="fi-FI" dirty="0"/>
              <a:t>Erityisen tuen uudistuminen</a:t>
            </a:r>
          </a:p>
          <a:p>
            <a:r>
              <a:rPr lang="fi-FI" dirty="0"/>
              <a:t>Tukea oppimiseen oppilaitoksen ja työpaikan yhteistyöllä</a:t>
            </a:r>
          </a:p>
          <a:p>
            <a:r>
              <a:rPr lang="fi-FI" dirty="0"/>
              <a:t>Muut tukipalvelut ja monialainen yhteistyö  </a:t>
            </a:r>
          </a:p>
          <a:p>
            <a:pPr marL="0" indent="0">
              <a:buNone/>
            </a:pPr>
            <a:endParaRPr lang="fi-FI" dirty="0"/>
          </a:p>
          <a:p>
            <a:pPr lvl="1"/>
            <a:endParaRPr lang="fi-FI" dirty="0"/>
          </a:p>
          <a:p>
            <a:pPr marL="0" indent="0">
              <a:buNone/>
            </a:pPr>
            <a:endParaRPr lang="fi-FI" dirty="0"/>
          </a:p>
        </p:txBody>
      </p:sp>
    </p:spTree>
    <p:extLst>
      <p:ext uri="{BB962C8B-B14F-4D97-AF65-F5344CB8AC3E}">
        <p14:creationId xmlns:p14="http://schemas.microsoft.com/office/powerpoint/2010/main" val="365858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DCCEAD76-D0CD-EBC0-0ECE-827BE7EFB22A}"/>
              </a:ext>
            </a:extLst>
          </p:cNvPr>
          <p:cNvSpPr>
            <a:spLocks noGrp="1"/>
          </p:cNvSpPr>
          <p:nvPr>
            <p:ph type="title"/>
          </p:nvPr>
        </p:nvSpPr>
        <p:spPr>
          <a:xfrm>
            <a:off x="683820" y="346492"/>
            <a:ext cx="10515600" cy="664760"/>
          </a:xfrm>
        </p:spPr>
        <p:txBody>
          <a:bodyPr/>
          <a:lstStyle/>
          <a:p>
            <a:pPr algn="ctr"/>
            <a:r>
              <a:rPr lang="fi-FI" b="1" dirty="0"/>
              <a:t>Oppimisen tuen lakiuudistuksen tavoitteita</a:t>
            </a:r>
            <a:endParaRPr lang="fi-FI" b="1" dirty="0">
              <a:latin typeface="Calibri" panose="020F0502020204030204" pitchFamily="34" charset="0"/>
              <a:cs typeface="Calibri" panose="020F0502020204030204" pitchFamily="34" charset="0"/>
            </a:endParaRPr>
          </a:p>
        </p:txBody>
      </p:sp>
      <p:sp>
        <p:nvSpPr>
          <p:cNvPr id="2" name="Tekstin paikkamerkki 1">
            <a:extLst>
              <a:ext uri="{FF2B5EF4-FFF2-40B4-BE49-F238E27FC236}">
                <a16:creationId xmlns:a16="http://schemas.microsoft.com/office/drawing/2014/main" id="{90E4C91E-CE10-AFD0-F029-F1B8CF57EC8A}"/>
              </a:ext>
            </a:extLst>
          </p:cNvPr>
          <p:cNvSpPr>
            <a:spLocks noGrp="1"/>
          </p:cNvSpPr>
          <p:nvPr>
            <p:ph idx="1"/>
          </p:nvPr>
        </p:nvSpPr>
        <p:spPr>
          <a:xfrm>
            <a:off x="467983" y="1185905"/>
            <a:ext cx="11169835" cy="5921477"/>
          </a:xfrm>
        </p:spPr>
        <p:txBody>
          <a:bodyPr>
            <a:noAutofit/>
          </a:bodyPr>
          <a:lstStyle/>
          <a:p>
            <a:r>
              <a:rPr lang="fi-FI" sz="2400" dirty="0">
                <a:latin typeface="Calibri" panose="020F0502020204030204" pitchFamily="34" charset="0"/>
                <a:cs typeface="Calibri" panose="020F0502020204030204" pitchFamily="34" charset="0"/>
              </a:rPr>
              <a:t>Jokaiselle tasa-arvoiset mahdollisuuksia kouluttautua ja tavoitella unelmia. </a:t>
            </a:r>
          </a:p>
          <a:p>
            <a:r>
              <a:rPr lang="fi-FI" sz="2400" dirty="0">
                <a:latin typeface="Calibri" panose="020F0502020204030204" pitchFamily="34" charset="0"/>
                <a:cs typeface="Calibri" panose="020F0502020204030204" pitchFamily="34" charset="0"/>
              </a:rPr>
              <a:t>Oppimisen tuen ketjun yhtenäistäminen varhaiskasvatuksesta toiselle asteelle. </a:t>
            </a:r>
          </a:p>
          <a:p>
            <a:r>
              <a:rPr lang="fi-FI" sz="2400" dirty="0">
                <a:latin typeface="Calibri" panose="020F0502020204030204" pitchFamily="34" charset="0"/>
                <a:cs typeface="Calibri" panose="020F0502020204030204" pitchFamily="34" charset="0"/>
              </a:rPr>
              <a:t>Ongelmien ehkäisy varhaisella puuttumisella. </a:t>
            </a:r>
          </a:p>
          <a:p>
            <a:r>
              <a:rPr lang="fi-FI" sz="2400" dirty="0">
                <a:latin typeface="Calibri" panose="020F0502020204030204" pitchFamily="34" charset="0"/>
                <a:cs typeface="Calibri" panose="020F0502020204030204" pitchFamily="34" charset="0"/>
              </a:rPr>
              <a:t>Opiskelijoiden oikeus oppimisen tukeen koko koulutuksen ajan.</a:t>
            </a:r>
          </a:p>
          <a:p>
            <a:r>
              <a:rPr lang="fi-FI" sz="2400" dirty="0">
                <a:latin typeface="Calibri" panose="020F0502020204030204" pitchFamily="34" charset="0"/>
                <a:cs typeface="Calibri" panose="020F0502020204030204" pitchFamily="34" charset="0"/>
              </a:rPr>
              <a:t>Rahoituksella ohjata oppivelvollisuusikäisten ja ilman ammatillista koulutusta olevien aikuisten koulutukseen osallistumista</a:t>
            </a:r>
          </a:p>
          <a:p>
            <a:endParaRPr lang="fi-FI" sz="2400" dirty="0">
              <a:latin typeface="Calibri" panose="020F0502020204030204" pitchFamily="34" charset="0"/>
              <a:cs typeface="Calibri" panose="020F0502020204030204" pitchFamily="34" charset="0"/>
            </a:endParaRPr>
          </a:p>
          <a:p>
            <a:r>
              <a:rPr lang="fi-FI" sz="2400" dirty="0">
                <a:latin typeface="Calibri" panose="020F0502020204030204" pitchFamily="34" charset="0"/>
                <a:cs typeface="Calibri" panose="020F0502020204030204" pitchFamily="34" charset="0"/>
              </a:rPr>
              <a:t>Kehittää ammatillisen koulutuksen laatua ja koulutuksen kykyä vastata koulutukselle asetettuihin tavoitteisiin sekä opiskelijoiden tarpeisiin: keskeyttämisen vähentäminen, opintojen eteneminen ja tutkintojen valmistuminen, opiskelijoiden siirtyminen työelämään tai jatko-opintoihin. </a:t>
            </a:r>
          </a:p>
          <a:p>
            <a:pPr marL="0" marR="0" lvl="0" indent="0" algn="l" defTabSz="914400" rtl="0" eaLnBrk="1" fontAlgn="auto" latinLnBrk="0" hangingPunct="1">
              <a:lnSpc>
                <a:spcPct val="100000"/>
              </a:lnSpc>
              <a:spcBef>
                <a:spcPts val="1000"/>
              </a:spcBef>
              <a:spcAft>
                <a:spcPts val="600"/>
              </a:spcAft>
              <a:buClrTx/>
              <a:buSzTx/>
              <a:buNone/>
              <a:tabLst/>
              <a:defRPr/>
            </a:pPr>
            <a:endParaRPr kumimoji="0" lang="fi-FI"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3"/>
            </a:endParaRPr>
          </a:p>
          <a:p>
            <a:pPr marL="0" marR="0" lvl="0" indent="0" algn="l" defTabSz="914400" rtl="0" eaLnBrk="1" fontAlgn="auto" latinLnBrk="0" hangingPunct="1">
              <a:lnSpc>
                <a:spcPct val="100000"/>
              </a:lnSpc>
              <a:spcBef>
                <a:spcPts val="1000"/>
              </a:spcBef>
              <a:spcAft>
                <a:spcPts val="600"/>
              </a:spcAft>
              <a:buClrTx/>
              <a:buSzTx/>
              <a:buNone/>
              <a:tabLst/>
              <a:defRPr/>
            </a:pPr>
            <a:r>
              <a:rPr kumimoji="0" lang="fi-FI"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3"/>
              </a:rPr>
              <a:t>HE 161/2024 vp (eduskunta.fi)</a:t>
            </a:r>
            <a:r>
              <a:rPr kumimoji="0" lang="fi-FI"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ja </a:t>
            </a:r>
            <a:r>
              <a:rPr kumimoji="0" lang="fi-FI"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4"/>
              </a:rPr>
              <a:t>Ammatillisen koulutuksen toiminnanohjauksen kokeilulla ja rahoitusuudistuksella parempaa vaikuttavuutta ja työllisyyttä – Valtioneuvosto</a:t>
            </a:r>
            <a:r>
              <a:rPr kumimoji="0" lang="fi-FI"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Heikkinen, T. 2025,Opetushallitus</a:t>
            </a:r>
            <a:r>
              <a:rPr lang="fi-FI" sz="1600" dirty="0">
                <a:solidFill>
                  <a:srgbClr val="000000"/>
                </a:solidFill>
                <a:latin typeface="Calibri" panose="020F0502020204030204" pitchFamily="34" charset="0"/>
                <a:cs typeface="Calibri" panose="020F0502020204030204" pitchFamily="34" charset="0"/>
              </a:rPr>
              <a:t>;</a:t>
            </a:r>
            <a:r>
              <a:rPr kumimoji="0" lang="fi-FI"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Räty, K. 2024; Ekroth, A. 2024, OKM</a:t>
            </a:r>
          </a:p>
          <a:p>
            <a:endParaRPr lang="fi-FI" sz="1600" dirty="0">
              <a:latin typeface="Calibri" panose="020F0502020204030204" pitchFamily="34" charset="0"/>
              <a:cs typeface="Calibri" panose="020F0502020204030204" pitchFamily="34" charset="0"/>
            </a:endParaRPr>
          </a:p>
          <a:p>
            <a:endParaRPr lang="fi-FI" sz="2000" dirty="0"/>
          </a:p>
        </p:txBody>
      </p:sp>
    </p:spTree>
    <p:extLst>
      <p:ext uri="{BB962C8B-B14F-4D97-AF65-F5344CB8AC3E}">
        <p14:creationId xmlns:p14="http://schemas.microsoft.com/office/powerpoint/2010/main" val="2922813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50677A-3138-1259-62B7-8DF306143673}"/>
              </a:ext>
            </a:extLst>
          </p:cNvPr>
          <p:cNvSpPr>
            <a:spLocks noGrp="1"/>
          </p:cNvSpPr>
          <p:nvPr>
            <p:ph type="title"/>
          </p:nvPr>
        </p:nvSpPr>
        <p:spPr>
          <a:xfrm>
            <a:off x="727089" y="256741"/>
            <a:ext cx="10663428" cy="626999"/>
          </a:xfrm>
        </p:spPr>
        <p:txBody>
          <a:bodyPr>
            <a:noAutofit/>
          </a:bodyPr>
          <a:lstStyle/>
          <a:p>
            <a:r>
              <a:rPr lang="fi-FI" sz="3200" b="1" dirty="0"/>
              <a:t>Oppimisen tuen uudistus, </a:t>
            </a:r>
            <a:r>
              <a:rPr lang="fi-FI" sz="3200" b="1" dirty="0">
                <a:cs typeface="Calibri" panose="020F0502020204030204" pitchFamily="34" charset="0"/>
              </a:rPr>
              <a:t>voimaan 1.8.2026</a:t>
            </a:r>
            <a:br>
              <a:rPr lang="fi-FI" sz="3200" b="1" dirty="0">
                <a:latin typeface="Calibri" panose="020F0502020204030204" pitchFamily="34" charset="0"/>
                <a:ea typeface="Calibri" panose="020F0502020204030204" pitchFamily="34" charset="0"/>
                <a:cs typeface="Calibri" panose="020F0502020204030204" pitchFamily="34" charset="0"/>
              </a:rPr>
            </a:br>
            <a:r>
              <a:rPr lang="fi-FI" sz="1800" b="1" dirty="0">
                <a:latin typeface="Calibri" panose="020F0502020204030204" pitchFamily="34" charset="0"/>
                <a:ea typeface="Calibri" panose="020F0502020204030204" pitchFamily="34" charset="0"/>
                <a:cs typeface="Calibri" panose="020F0502020204030204" pitchFamily="34" charset="0"/>
              </a:rPr>
              <a:t>L 531/2017, 63-66 §</a:t>
            </a:r>
            <a:endParaRPr lang="fi-FI" sz="1800" dirty="0">
              <a:latin typeface="Calibri" panose="020F0502020204030204" pitchFamily="34" charset="0"/>
              <a:ea typeface="Calibri" panose="020F0502020204030204" pitchFamily="34" charset="0"/>
              <a:cs typeface="Calibri" panose="020F0502020204030204" pitchFamily="34" charset="0"/>
            </a:endParaRPr>
          </a:p>
        </p:txBody>
      </p:sp>
      <p:sp>
        <p:nvSpPr>
          <p:cNvPr id="4" name="Suorakulmio 3">
            <a:extLst>
              <a:ext uri="{FF2B5EF4-FFF2-40B4-BE49-F238E27FC236}">
                <a16:creationId xmlns:a16="http://schemas.microsoft.com/office/drawing/2014/main" id="{EF8443F0-49A3-80E6-59A2-EDF9538B5921}"/>
              </a:ext>
            </a:extLst>
          </p:cNvPr>
          <p:cNvSpPr/>
          <p:nvPr/>
        </p:nvSpPr>
        <p:spPr>
          <a:xfrm>
            <a:off x="707217" y="1866517"/>
            <a:ext cx="5313087" cy="3456660"/>
          </a:xfrm>
          <a:prstGeom prst="rect">
            <a:avLst/>
          </a:prstGeom>
          <a:ln w="38100"/>
        </p:spPr>
        <p:style>
          <a:lnRef idx="2">
            <a:schemeClr val="accent1"/>
          </a:lnRef>
          <a:fillRef idx="1">
            <a:schemeClr val="lt1"/>
          </a:fillRef>
          <a:effectRef idx="0">
            <a:schemeClr val="accent1"/>
          </a:effectRef>
          <a:fontRef idx="minor">
            <a:schemeClr val="dk1"/>
          </a:fontRef>
        </p:style>
        <p:txBody>
          <a:bodyPr rtlCol="0" anchor="ctr"/>
          <a:lstStyle/>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fi-FI"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i-FI" sz="20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Matalan kynnyksen tuki - ennalta</a:t>
            </a:r>
            <a:r>
              <a:rPr lang="fi-FI" sz="2000" dirty="0">
                <a:solidFill>
                  <a:srgbClr val="000000"/>
                </a:solidFill>
                <a:latin typeface="Calibri" panose="020F0502020204030204" pitchFamily="34" charset="0"/>
                <a:cs typeface="Calibri" panose="020F0502020204030204" pitchFamily="34" charset="0"/>
              </a:rPr>
              <a:t> </a:t>
            </a:r>
            <a:r>
              <a:rPr kumimoji="0" lang="fi-FI" sz="20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ehkäisevää ja varhain annettua oppimisen tukea</a:t>
            </a: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i-FI" sz="20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Tukiopetus sekä muu opetus ja ohjaus</a:t>
            </a: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i-FI" sz="20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Osana tutkintoa opiskelijan arjessa</a:t>
            </a: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i-FI" sz="20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Pääpaino opettajien antamassa tuessa</a:t>
            </a: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i-FI" sz="20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Matalan kynnyksen erityinen tuki – erityisopetus ja erityisopettajan konsultaatio</a:t>
            </a: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fi-FI" sz="2000" dirty="0">
                <a:solidFill>
                  <a:srgbClr val="000000"/>
                </a:solidFill>
                <a:latin typeface="Calibri" panose="020F0502020204030204" pitchFamily="34" charset="0"/>
                <a:cs typeface="Calibri" panose="020F0502020204030204" pitchFamily="34" charset="0"/>
              </a:rPr>
              <a:t>O</a:t>
            </a:r>
            <a:r>
              <a:rPr kumimoji="0" lang="fi-FI" sz="200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pinto</a:t>
            </a:r>
            <a:r>
              <a:rPr kumimoji="0" lang="fi-FI" sz="20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-ohjaus</a:t>
            </a:r>
            <a:r>
              <a:rPr lang="fi-FI" sz="2000" dirty="0">
                <a:solidFill>
                  <a:srgbClr val="000000"/>
                </a:solidFill>
                <a:latin typeface="Calibri" panose="020F0502020204030204" pitchFamily="34" charset="0"/>
                <a:cs typeface="Calibri" panose="020F0502020204030204" pitchFamily="34" charset="0"/>
              </a:rPr>
              <a:t> ja </a:t>
            </a:r>
            <a:r>
              <a:rPr kumimoji="0" lang="fi-FI" sz="20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opiskelijan hyvinvointia </a:t>
            </a:r>
            <a:r>
              <a:rPr kumimoji="0" lang="fi-FI" sz="200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tukev</a:t>
            </a:r>
            <a:r>
              <a:rPr lang="fi-FI" sz="2000" dirty="0">
                <a:solidFill>
                  <a:srgbClr val="000000"/>
                </a:solidFill>
                <a:latin typeface="Calibri" panose="020F0502020204030204" pitchFamily="34" charset="0"/>
                <a:cs typeface="Calibri" panose="020F0502020204030204" pitchFamily="34" charset="0"/>
              </a:rPr>
              <a:t>at</a:t>
            </a:r>
            <a:r>
              <a:rPr kumimoji="0" lang="fi-FI" sz="20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fi-FI" sz="200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toim</a:t>
            </a:r>
            <a:r>
              <a:rPr lang="fi-FI" sz="2000" dirty="0">
                <a:solidFill>
                  <a:srgbClr val="000000"/>
                </a:solidFill>
                <a:latin typeface="Calibri" panose="020F0502020204030204" pitchFamily="34" charset="0"/>
                <a:cs typeface="Calibri" panose="020F0502020204030204" pitchFamily="34" charset="0"/>
              </a:rPr>
              <a:t>et</a:t>
            </a:r>
            <a:endParaRPr kumimoji="0" lang="fi-FI" sz="20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fi-FI" sz="20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fi-FI"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 name="Suorakulmio 4">
            <a:extLst>
              <a:ext uri="{FF2B5EF4-FFF2-40B4-BE49-F238E27FC236}">
                <a16:creationId xmlns:a16="http://schemas.microsoft.com/office/drawing/2014/main" id="{57C2E629-C027-BDC2-7642-08CAF502E2F6}"/>
              </a:ext>
            </a:extLst>
          </p:cNvPr>
          <p:cNvSpPr/>
          <p:nvPr/>
        </p:nvSpPr>
        <p:spPr>
          <a:xfrm>
            <a:off x="6312796" y="1866517"/>
            <a:ext cx="5638698" cy="3456661"/>
          </a:xfrm>
          <a:prstGeom prst="rect">
            <a:avLst/>
          </a:prstGeom>
          <a:ln w="38100"/>
        </p:spPr>
        <p:style>
          <a:lnRef idx="2">
            <a:schemeClr val="accent1"/>
          </a:lnRef>
          <a:fillRef idx="1">
            <a:schemeClr val="lt1"/>
          </a:fillRef>
          <a:effectRef idx="0">
            <a:schemeClr val="accent1"/>
          </a:effectRef>
          <a:fontRef idx="minor">
            <a:schemeClr val="dk1"/>
          </a:fontRef>
        </p:style>
        <p:txBody>
          <a:bodyPr rtlCol="0" anchor="ctr"/>
          <a:lstStyle/>
          <a:p>
            <a:pPr marL="342900" indent="-342900">
              <a:spcBef>
                <a:spcPts val="600"/>
              </a:spcBef>
              <a:buFont typeface="Arial" panose="020B0604020202020204" pitchFamily="34" charset="0"/>
              <a:buChar char="•"/>
              <a:defRPr/>
            </a:pPr>
            <a:r>
              <a:rPr lang="fi-FI" sz="2000" dirty="0">
                <a:solidFill>
                  <a:srgbClr val="000000"/>
                </a:solidFill>
                <a:latin typeface="Calibri" panose="020F0502020204030204" pitchFamily="34" charset="0"/>
                <a:cs typeface="Calibri" panose="020F0502020204030204" pitchFamily="34" charset="0"/>
              </a:rPr>
              <a:t>Opiskelijalla vahvempia, todennettuja tuen tarpeita</a:t>
            </a: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i-FI" sz="20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Erityisopettajan antama erityisopetus </a:t>
            </a: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i-FI" sz="20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Erityisopettajan konsultaatioon perustuva muu opetus ja ohjaus, jota toteuttavat muut opettajat ja ohjaushenkilöstö</a:t>
            </a: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i-FI" sz="20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Erityiset opiskelu- ja opetusjärjestelyt</a:t>
            </a: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i-FI"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Erityinen tuki työpaikalla järjestettävässä koulutuksessa </a:t>
            </a: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i-FI" sz="20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Erityisen tuen vaikuttavuuden seuranta</a:t>
            </a:r>
          </a:p>
        </p:txBody>
      </p:sp>
      <p:sp>
        <p:nvSpPr>
          <p:cNvPr id="7" name="Suorakulmio 6">
            <a:extLst>
              <a:ext uri="{FF2B5EF4-FFF2-40B4-BE49-F238E27FC236}">
                <a16:creationId xmlns:a16="http://schemas.microsoft.com/office/drawing/2014/main" id="{C95E0498-BFB6-87CA-0E34-6CFCF1FFB14A}"/>
              </a:ext>
            </a:extLst>
          </p:cNvPr>
          <p:cNvSpPr/>
          <p:nvPr/>
        </p:nvSpPr>
        <p:spPr>
          <a:xfrm>
            <a:off x="707218" y="1290916"/>
            <a:ext cx="5313086" cy="472027"/>
          </a:xfrm>
          <a:prstGeom prst="rect">
            <a:avLst/>
          </a:prstGeom>
          <a:ln/>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Oppimisen tuki </a:t>
            </a:r>
          </a:p>
        </p:txBody>
      </p:sp>
      <p:sp>
        <p:nvSpPr>
          <p:cNvPr id="8" name="Suorakulmio 7">
            <a:extLst>
              <a:ext uri="{FF2B5EF4-FFF2-40B4-BE49-F238E27FC236}">
                <a16:creationId xmlns:a16="http://schemas.microsoft.com/office/drawing/2014/main" id="{E9EACEEB-D891-C50E-5A5E-C69BEC545847}"/>
              </a:ext>
            </a:extLst>
          </p:cNvPr>
          <p:cNvSpPr/>
          <p:nvPr/>
        </p:nvSpPr>
        <p:spPr>
          <a:xfrm>
            <a:off x="6291083" y="1290917"/>
            <a:ext cx="5638698" cy="472027"/>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Erityinen tuki </a:t>
            </a:r>
          </a:p>
        </p:txBody>
      </p:sp>
      <p:sp>
        <p:nvSpPr>
          <p:cNvPr id="10" name="Nuoli: Vasen-oikea 9">
            <a:extLst>
              <a:ext uri="{FF2B5EF4-FFF2-40B4-BE49-F238E27FC236}">
                <a16:creationId xmlns:a16="http://schemas.microsoft.com/office/drawing/2014/main" id="{D5303C0E-26F8-5FA3-91D1-28245E2A71B0}"/>
              </a:ext>
            </a:extLst>
          </p:cNvPr>
          <p:cNvSpPr/>
          <p:nvPr/>
        </p:nvSpPr>
        <p:spPr>
          <a:xfrm>
            <a:off x="5774972" y="3448249"/>
            <a:ext cx="759978" cy="339767"/>
          </a:xfrm>
          <a:prstGeom prst="leftRightArrow">
            <a:avLst/>
          </a:prstGeom>
          <a:solidFill>
            <a:schemeClr val="accent1">
              <a:lumMod val="20000"/>
              <a:lumOff val="80000"/>
            </a:schemeClr>
          </a:solidFill>
          <a:ln w="19050"/>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Tahoma"/>
              <a:ea typeface="+mn-ea"/>
              <a:cs typeface="+mn-cs"/>
            </a:endParaRPr>
          </a:p>
        </p:txBody>
      </p:sp>
      <p:sp>
        <p:nvSpPr>
          <p:cNvPr id="3" name="Suorakulmio 2">
            <a:extLst>
              <a:ext uri="{FF2B5EF4-FFF2-40B4-BE49-F238E27FC236}">
                <a16:creationId xmlns:a16="http://schemas.microsoft.com/office/drawing/2014/main" id="{C509FE17-FB31-6D20-03FE-EF1B949A7C4A}"/>
              </a:ext>
            </a:extLst>
          </p:cNvPr>
          <p:cNvSpPr/>
          <p:nvPr/>
        </p:nvSpPr>
        <p:spPr>
          <a:xfrm>
            <a:off x="6154961" y="5323179"/>
            <a:ext cx="5796533" cy="880660"/>
          </a:xfrm>
          <a:prstGeom prst="rect">
            <a:avLst/>
          </a:prstGeom>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Opiskelijan opintojen ja hyvinvoinnin edistäminen yhteistyössä sosiaali- ja terveydenhuollon, kuntoutuspalveluiden ja muiden sidosryhmien kanssa.</a:t>
            </a:r>
          </a:p>
        </p:txBody>
      </p:sp>
      <p:sp>
        <p:nvSpPr>
          <p:cNvPr id="12" name="Suorakulmio 11">
            <a:extLst>
              <a:ext uri="{FF2B5EF4-FFF2-40B4-BE49-F238E27FC236}">
                <a16:creationId xmlns:a16="http://schemas.microsoft.com/office/drawing/2014/main" id="{BA517032-F6A4-A3EB-0776-CD35484AC618}"/>
              </a:ext>
            </a:extLst>
          </p:cNvPr>
          <p:cNvSpPr/>
          <p:nvPr/>
        </p:nvSpPr>
        <p:spPr>
          <a:xfrm>
            <a:off x="707217" y="5323178"/>
            <a:ext cx="5447744" cy="880661"/>
          </a:xfrm>
          <a:prstGeom prst="rect">
            <a:avLst/>
          </a:prstGeom>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Yhteistyö</a:t>
            </a:r>
            <a:r>
              <a:rPr kumimoji="0" lang="fi-FI" sz="200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opetus-, ohjaus- ja opiskeluhuolto </a:t>
            </a:r>
          </a:p>
        </p:txBody>
      </p:sp>
    </p:spTree>
    <p:extLst>
      <p:ext uri="{BB962C8B-B14F-4D97-AF65-F5344CB8AC3E}">
        <p14:creationId xmlns:p14="http://schemas.microsoft.com/office/powerpoint/2010/main" val="1925961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orakulmio 6">
            <a:extLst>
              <a:ext uri="{FF2B5EF4-FFF2-40B4-BE49-F238E27FC236}">
                <a16:creationId xmlns:a16="http://schemas.microsoft.com/office/drawing/2014/main" id="{DECA2527-5309-F1E8-8F51-6EF0A4CE60D2}"/>
              </a:ext>
            </a:extLst>
          </p:cNvPr>
          <p:cNvSpPr/>
          <p:nvPr/>
        </p:nvSpPr>
        <p:spPr>
          <a:xfrm>
            <a:off x="4572000" y="2374710"/>
            <a:ext cx="3919954" cy="79379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Erityinen tuki</a:t>
            </a:r>
          </a:p>
        </p:txBody>
      </p:sp>
      <p:sp>
        <p:nvSpPr>
          <p:cNvPr id="2" name="Otsikko 1">
            <a:extLst>
              <a:ext uri="{FF2B5EF4-FFF2-40B4-BE49-F238E27FC236}">
                <a16:creationId xmlns:a16="http://schemas.microsoft.com/office/drawing/2014/main" id="{5BB7805E-38C7-109E-7E21-16C99AD819A6}"/>
              </a:ext>
            </a:extLst>
          </p:cNvPr>
          <p:cNvSpPr>
            <a:spLocks noGrp="1"/>
          </p:cNvSpPr>
          <p:nvPr>
            <p:ph type="title"/>
          </p:nvPr>
        </p:nvSpPr>
        <p:spPr/>
        <p:txBody>
          <a:bodyPr/>
          <a:lstStyle/>
          <a:p>
            <a:r>
              <a:rPr lang="fi-FI" dirty="0"/>
              <a:t>Oppimisen tuen uudistuminen </a:t>
            </a:r>
          </a:p>
        </p:txBody>
      </p:sp>
      <p:sp>
        <p:nvSpPr>
          <p:cNvPr id="4" name="Suorakulmio 3">
            <a:extLst>
              <a:ext uri="{FF2B5EF4-FFF2-40B4-BE49-F238E27FC236}">
                <a16:creationId xmlns:a16="http://schemas.microsoft.com/office/drawing/2014/main" id="{2CFC2A4F-D796-9FF6-EFEF-99E2D8BE52B3}"/>
              </a:ext>
            </a:extLst>
          </p:cNvPr>
          <p:cNvSpPr/>
          <p:nvPr/>
        </p:nvSpPr>
        <p:spPr>
          <a:xfrm>
            <a:off x="380010" y="3934046"/>
            <a:ext cx="8129750" cy="2038687"/>
          </a:xfrm>
          <a:prstGeom prst="rect">
            <a:avLst/>
          </a:prstGeom>
          <a:solidFill>
            <a:schemeClr val="tx2">
              <a:lumMod val="50000"/>
            </a:schemeClr>
          </a:solidFill>
          <a:ln w="28575">
            <a:solidFill>
              <a:schemeClr val="bg2">
                <a:lumMod val="2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2400"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400"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Opetus, ohjaus ja tuki</a:t>
            </a:r>
          </a:p>
          <a:p>
            <a:pPr marL="285750" marR="0" lvl="0" indent="-285750" algn="ctr"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Opetus ja ohjaus eri oppimisympäristöissä, henkilökohtainen ohjaus, opinto-ohjaus ja uraohjaus, ohjaus työpaikalla oppimisessa, HOKS, palaute, poikkeaminen</a:t>
            </a:r>
          </a:p>
          <a:p>
            <a:pPr marL="285750" marR="0" lvl="0" indent="-285750" algn="ctr"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Oppivelvollisuuslaki: Ohjaus ja valvontavastuu</a:t>
            </a:r>
            <a:r>
              <a:rPr lang="fi-FI" dirty="0">
                <a:solidFill>
                  <a:schemeClr val="bg1"/>
                </a:solidFill>
                <a:latin typeface="Calibri" panose="020F0502020204030204" pitchFamily="34" charset="0"/>
                <a:ea typeface="Calibri" panose="020F0502020204030204" pitchFamily="34" charset="0"/>
                <a:cs typeface="Calibri" panose="020F0502020204030204" pitchFamily="34" charset="0"/>
              </a:rPr>
              <a:t> </a:t>
            </a:r>
            <a:endParaRPr kumimoji="0" lang="fi-FI" sz="18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 name="Suorakulmio 5">
            <a:extLst>
              <a:ext uri="{FF2B5EF4-FFF2-40B4-BE49-F238E27FC236}">
                <a16:creationId xmlns:a16="http://schemas.microsoft.com/office/drawing/2014/main" id="{F50DF8AE-E639-33E1-CAC4-F0FE40E00C47}"/>
              </a:ext>
            </a:extLst>
          </p:cNvPr>
          <p:cNvSpPr/>
          <p:nvPr/>
        </p:nvSpPr>
        <p:spPr>
          <a:xfrm>
            <a:off x="2144317" y="3054141"/>
            <a:ext cx="6330930" cy="8673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Oppimisen tuki</a:t>
            </a:r>
          </a:p>
        </p:txBody>
      </p:sp>
      <p:sp>
        <p:nvSpPr>
          <p:cNvPr id="8" name="Suorakulmio 7">
            <a:extLst>
              <a:ext uri="{FF2B5EF4-FFF2-40B4-BE49-F238E27FC236}">
                <a16:creationId xmlns:a16="http://schemas.microsoft.com/office/drawing/2014/main" id="{4E0F08AA-EFAD-C49B-515E-F0271730D2A7}"/>
              </a:ext>
            </a:extLst>
          </p:cNvPr>
          <p:cNvSpPr/>
          <p:nvPr/>
        </p:nvSpPr>
        <p:spPr>
          <a:xfrm>
            <a:off x="6751674" y="1609167"/>
            <a:ext cx="1705768" cy="79379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Vaativa erityinen tuki</a:t>
            </a:r>
          </a:p>
        </p:txBody>
      </p:sp>
      <p:sp>
        <p:nvSpPr>
          <p:cNvPr id="10" name="Suorakulmio 9">
            <a:extLst>
              <a:ext uri="{FF2B5EF4-FFF2-40B4-BE49-F238E27FC236}">
                <a16:creationId xmlns:a16="http://schemas.microsoft.com/office/drawing/2014/main" id="{F940435F-7FE3-E3F4-026B-CD9AC23B6C5C}"/>
              </a:ext>
            </a:extLst>
          </p:cNvPr>
          <p:cNvSpPr/>
          <p:nvPr/>
        </p:nvSpPr>
        <p:spPr>
          <a:xfrm>
            <a:off x="1903228" y="2296819"/>
            <a:ext cx="6554213" cy="1847362"/>
          </a:xfrm>
          <a:prstGeom prst="rect">
            <a:avLst/>
          </a:prstGeom>
          <a:noFill/>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000000"/>
              </a:solidFill>
              <a:effectLst/>
              <a:uLnTx/>
              <a:uFillTx/>
              <a:latin typeface="Tahoma"/>
              <a:ea typeface="+mn-ea"/>
              <a:cs typeface="+mn-cs"/>
            </a:endParaRPr>
          </a:p>
        </p:txBody>
      </p:sp>
      <p:sp>
        <p:nvSpPr>
          <p:cNvPr id="11" name="Tekstiruutu 10">
            <a:extLst>
              <a:ext uri="{FF2B5EF4-FFF2-40B4-BE49-F238E27FC236}">
                <a16:creationId xmlns:a16="http://schemas.microsoft.com/office/drawing/2014/main" id="{6156663D-A4AE-9874-3407-72126E95A601}"/>
              </a:ext>
            </a:extLst>
          </p:cNvPr>
          <p:cNvSpPr txBox="1"/>
          <p:nvPr/>
        </p:nvSpPr>
        <p:spPr>
          <a:xfrm>
            <a:off x="130629" y="2492697"/>
            <a:ext cx="1640449" cy="73866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400" b="1" i="0" u="none" strike="noStrike" kern="1200" cap="none" spc="0" normalizeH="0" baseline="0" noProof="0" dirty="0">
                <a:ln>
                  <a:noFill/>
                </a:ln>
                <a:solidFill>
                  <a:srgbClr val="C00000"/>
                </a:solidFill>
                <a:effectLst/>
                <a:uLnTx/>
                <a:uFillTx/>
                <a:latin typeface="Tahoma"/>
                <a:ea typeface="+mn-ea"/>
                <a:cs typeface="+mn-cs"/>
              </a:rPr>
              <a:t>Oppimisen</a:t>
            </a:r>
            <a:r>
              <a:rPr kumimoji="0" lang="fi-FI" sz="2000" b="1" i="0" u="none" strike="noStrike" kern="1200" cap="none" spc="0" normalizeH="0" baseline="0" noProof="0" dirty="0">
                <a:ln>
                  <a:noFill/>
                </a:ln>
                <a:solidFill>
                  <a:srgbClr val="C00000"/>
                </a:solidFill>
                <a:effectLst/>
                <a:uLnTx/>
                <a:uFillTx/>
                <a:latin typeface="Tahoma"/>
                <a:ea typeface="+mn-ea"/>
                <a:cs typeface="+mn-cs"/>
              </a:rPr>
              <a:t> </a:t>
            </a:r>
            <a:r>
              <a:rPr kumimoji="0" lang="fi-FI" sz="2400" b="1" i="0" u="none" strike="noStrike" kern="1200" cap="none" spc="0" normalizeH="0" baseline="0" noProof="0" dirty="0">
                <a:ln>
                  <a:noFill/>
                </a:ln>
                <a:solidFill>
                  <a:srgbClr val="C00000"/>
                </a:solidFill>
                <a:effectLst/>
                <a:uLnTx/>
                <a:uFillTx/>
                <a:latin typeface="Tahoma"/>
                <a:ea typeface="+mn-ea"/>
                <a:cs typeface="+mn-cs"/>
              </a:rPr>
              <a:t>tuki </a:t>
            </a:r>
          </a:p>
        </p:txBody>
      </p:sp>
      <p:sp>
        <p:nvSpPr>
          <p:cNvPr id="12" name="Suorakulmio 11">
            <a:extLst>
              <a:ext uri="{FF2B5EF4-FFF2-40B4-BE49-F238E27FC236}">
                <a16:creationId xmlns:a16="http://schemas.microsoft.com/office/drawing/2014/main" id="{9E737C02-40DD-EA81-D9B9-8354A6000252}"/>
              </a:ext>
            </a:extLst>
          </p:cNvPr>
          <p:cNvSpPr/>
          <p:nvPr/>
        </p:nvSpPr>
        <p:spPr>
          <a:xfrm>
            <a:off x="8716336" y="1950683"/>
            <a:ext cx="1030133" cy="197077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Yksilö-</a:t>
            </a:r>
            <a:r>
              <a:rPr kumimoji="0" lang="fi-FI" sz="180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kohtai</a:t>
            </a:r>
            <a:r>
              <a:rPr kumimoji="0" lang="fi-FI" sz="180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fi-FI" sz="180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nen</a:t>
            </a:r>
            <a:r>
              <a:rPr kumimoji="0" lang="fi-FI" sz="180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opiskeluhuolto ja palvelut</a:t>
            </a:r>
          </a:p>
        </p:txBody>
      </p:sp>
      <p:sp>
        <p:nvSpPr>
          <p:cNvPr id="13" name="Suorakulmio: Pyöristetyt kulmat 12">
            <a:extLst>
              <a:ext uri="{FF2B5EF4-FFF2-40B4-BE49-F238E27FC236}">
                <a16:creationId xmlns:a16="http://schemas.microsoft.com/office/drawing/2014/main" id="{C5FB8AB9-FFE6-BA7A-63BB-CB8F9285C13D}"/>
              </a:ext>
            </a:extLst>
          </p:cNvPr>
          <p:cNvSpPr/>
          <p:nvPr/>
        </p:nvSpPr>
        <p:spPr>
          <a:xfrm>
            <a:off x="9976522" y="1937680"/>
            <a:ext cx="2188437" cy="1819833"/>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1"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Työterveyspalvelut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Työllistymispalvelut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Sosiaali-, terveys-, vammais-,  kuntoutus-</a:t>
            </a:r>
            <a:r>
              <a:rPr lang="fi-FI"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kumimoji="0" lang="fi-FI"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ja nuorisopalvelut</a:t>
            </a:r>
          </a:p>
        </p:txBody>
      </p:sp>
      <p:sp>
        <p:nvSpPr>
          <p:cNvPr id="14" name="Nuoli: Vasen-oikea 13">
            <a:extLst>
              <a:ext uri="{FF2B5EF4-FFF2-40B4-BE49-F238E27FC236}">
                <a16:creationId xmlns:a16="http://schemas.microsoft.com/office/drawing/2014/main" id="{610060BA-9CC1-1B91-6405-D95EDD3814A9}"/>
              </a:ext>
            </a:extLst>
          </p:cNvPr>
          <p:cNvSpPr/>
          <p:nvPr/>
        </p:nvSpPr>
        <p:spPr>
          <a:xfrm>
            <a:off x="8224688" y="2715572"/>
            <a:ext cx="399416" cy="136378"/>
          </a:xfrm>
          <a:prstGeom prst="leftRightArrow">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Tahoma"/>
              <a:ea typeface="+mn-ea"/>
              <a:cs typeface="+mn-cs"/>
            </a:endParaRPr>
          </a:p>
        </p:txBody>
      </p:sp>
      <p:sp>
        <p:nvSpPr>
          <p:cNvPr id="15" name="Nuoli: Vasen-oikea 14">
            <a:extLst>
              <a:ext uri="{FF2B5EF4-FFF2-40B4-BE49-F238E27FC236}">
                <a16:creationId xmlns:a16="http://schemas.microsoft.com/office/drawing/2014/main" id="{BED3637C-9A71-6740-4AB0-64671E713C91}"/>
              </a:ext>
            </a:extLst>
          </p:cNvPr>
          <p:cNvSpPr/>
          <p:nvPr/>
        </p:nvSpPr>
        <p:spPr>
          <a:xfrm>
            <a:off x="8244373" y="3634137"/>
            <a:ext cx="399416" cy="136379"/>
          </a:xfrm>
          <a:prstGeom prst="leftRightArrow">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Nuoli: Vasen-oikea 15">
            <a:extLst>
              <a:ext uri="{FF2B5EF4-FFF2-40B4-BE49-F238E27FC236}">
                <a16:creationId xmlns:a16="http://schemas.microsoft.com/office/drawing/2014/main" id="{7513BD70-A3F7-0AB6-6C60-B7D6B6B97978}"/>
              </a:ext>
            </a:extLst>
          </p:cNvPr>
          <p:cNvSpPr/>
          <p:nvPr/>
        </p:nvSpPr>
        <p:spPr>
          <a:xfrm>
            <a:off x="8250508" y="1921782"/>
            <a:ext cx="330513" cy="131516"/>
          </a:xfrm>
          <a:prstGeom prst="leftRightArrow">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Suorakulmio 16">
            <a:extLst>
              <a:ext uri="{FF2B5EF4-FFF2-40B4-BE49-F238E27FC236}">
                <a16:creationId xmlns:a16="http://schemas.microsoft.com/office/drawing/2014/main" id="{C8163ADF-1001-FD18-8D72-E2A23AA1F063}"/>
              </a:ext>
            </a:extLst>
          </p:cNvPr>
          <p:cNvSpPr/>
          <p:nvPr/>
        </p:nvSpPr>
        <p:spPr>
          <a:xfrm>
            <a:off x="2144316" y="3262327"/>
            <a:ext cx="1987530" cy="674476"/>
          </a:xfrm>
          <a:prstGeom prst="rect">
            <a:avLst/>
          </a:prstGeom>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Opiskeluvalmiuksia tukevat opinnot - poistuu</a:t>
            </a:r>
          </a:p>
        </p:txBody>
      </p:sp>
      <p:sp>
        <p:nvSpPr>
          <p:cNvPr id="5" name="Suorakulmio 4">
            <a:extLst>
              <a:ext uri="{FF2B5EF4-FFF2-40B4-BE49-F238E27FC236}">
                <a16:creationId xmlns:a16="http://schemas.microsoft.com/office/drawing/2014/main" id="{4B807D27-EDD5-06A8-1563-F2DC27507F9A}"/>
              </a:ext>
            </a:extLst>
          </p:cNvPr>
          <p:cNvSpPr/>
          <p:nvPr/>
        </p:nvSpPr>
        <p:spPr>
          <a:xfrm>
            <a:off x="8457441" y="3947328"/>
            <a:ext cx="3596014" cy="2038687"/>
          </a:xfrm>
          <a:prstGeom prst="rect">
            <a:avLst/>
          </a:prstGeom>
          <a:solidFill>
            <a:schemeClr val="bg1"/>
          </a:solidFill>
          <a:ln w="952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20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fi-FI" sz="2000" b="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Yhteisöllinen opiskeluhuolto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9" name="Nuoli: Vasen-oikea 18">
            <a:extLst>
              <a:ext uri="{FF2B5EF4-FFF2-40B4-BE49-F238E27FC236}">
                <a16:creationId xmlns:a16="http://schemas.microsoft.com/office/drawing/2014/main" id="{E8E59865-7060-B27D-051C-9DB7FDA60198}"/>
              </a:ext>
            </a:extLst>
          </p:cNvPr>
          <p:cNvSpPr/>
          <p:nvPr/>
        </p:nvSpPr>
        <p:spPr>
          <a:xfrm>
            <a:off x="8140668" y="4465593"/>
            <a:ext cx="606825" cy="411819"/>
          </a:xfrm>
          <a:prstGeom prst="leftRightArrow">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Tahoma"/>
              <a:ea typeface="+mn-ea"/>
              <a:cs typeface="+mn-cs"/>
            </a:endParaRPr>
          </a:p>
        </p:txBody>
      </p:sp>
      <p:sp>
        <p:nvSpPr>
          <p:cNvPr id="3" name="Suorakulmio 2">
            <a:extLst>
              <a:ext uri="{FF2B5EF4-FFF2-40B4-BE49-F238E27FC236}">
                <a16:creationId xmlns:a16="http://schemas.microsoft.com/office/drawing/2014/main" id="{61079543-8C58-382A-2B14-C0886D227A15}"/>
              </a:ext>
            </a:extLst>
          </p:cNvPr>
          <p:cNvSpPr/>
          <p:nvPr/>
        </p:nvSpPr>
        <p:spPr>
          <a:xfrm>
            <a:off x="8491954" y="5972733"/>
            <a:ext cx="3561501" cy="692227"/>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fi-FI" i="1" dirty="0"/>
              <a:t>Oppisopimus: Työlainsäädäntö</a:t>
            </a:r>
          </a:p>
        </p:txBody>
      </p:sp>
    </p:spTree>
    <p:extLst>
      <p:ext uri="{BB962C8B-B14F-4D97-AF65-F5344CB8AC3E}">
        <p14:creationId xmlns:p14="http://schemas.microsoft.com/office/powerpoint/2010/main" val="793631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2" grpId="0" animBg="1"/>
      <p:bldP spid="13" grpId="0" animBg="1"/>
      <p:bldP spid="17" grpId="0" animBg="1"/>
      <p:bldP spid="5" grpId="0" animBg="1"/>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496FDB7C-9CB5-120F-1611-8F1F6B3FC83A}"/>
              </a:ext>
            </a:extLst>
          </p:cNvPr>
          <p:cNvSpPr>
            <a:spLocks noGrp="1"/>
          </p:cNvSpPr>
          <p:nvPr>
            <p:ph type="subTitle" idx="1"/>
          </p:nvPr>
        </p:nvSpPr>
        <p:spPr>
          <a:xfrm>
            <a:off x="1360714" y="2514600"/>
            <a:ext cx="9022838" cy="3679371"/>
          </a:xfrm>
        </p:spPr>
        <p:style>
          <a:lnRef idx="2">
            <a:schemeClr val="dk1"/>
          </a:lnRef>
          <a:fillRef idx="1">
            <a:schemeClr val="lt1"/>
          </a:fillRef>
          <a:effectRef idx="0">
            <a:schemeClr val="dk1"/>
          </a:effectRef>
          <a:fontRef idx="minor">
            <a:schemeClr val="dk1"/>
          </a:fontRef>
        </p:style>
        <p:txBody>
          <a:bodyPr>
            <a:normAutofit fontScale="92500" lnSpcReduction="20000"/>
          </a:bodyPr>
          <a:lstStyle/>
          <a:p>
            <a:pPr algn="l" fontAlgn="base"/>
            <a:r>
              <a:rPr lang="fi-FI" b="0" i="0" dirty="0">
                <a:solidFill>
                  <a:schemeClr val="bg2">
                    <a:lumMod val="10000"/>
                  </a:schemeClr>
                </a:solidFill>
                <a:effectLst/>
                <a:latin typeface="Calibri" panose="020F0502020204030204" pitchFamily="34" charset="0"/>
                <a:cs typeface="Calibri" panose="020F0502020204030204" pitchFamily="34" charset="0"/>
              </a:rPr>
              <a:t>Opiskelijalla on oikeus oppimisen tukeen, jota hän tarvitsee </a:t>
            </a:r>
            <a:r>
              <a:rPr lang="fi-FI" b="1" i="0" dirty="0">
                <a:solidFill>
                  <a:schemeClr val="bg2">
                    <a:lumMod val="10000"/>
                  </a:schemeClr>
                </a:solidFill>
                <a:effectLst/>
                <a:latin typeface="Calibri" panose="020F0502020204030204" pitchFamily="34" charset="0"/>
                <a:cs typeface="Calibri" panose="020F0502020204030204" pitchFamily="34" charset="0"/>
              </a:rPr>
              <a:t>tutkinnon tai koulutuksen perusteiden ammattitaitovaatimusten ja osaamistavoitteiden saavuttamiseksi</a:t>
            </a:r>
            <a:r>
              <a:rPr lang="fi-FI" b="0" i="0" dirty="0">
                <a:solidFill>
                  <a:schemeClr val="bg2">
                    <a:lumMod val="10000"/>
                  </a:schemeClr>
                </a:solidFill>
                <a:effectLst/>
                <a:latin typeface="Calibri" panose="020F0502020204030204" pitchFamily="34" charset="0"/>
                <a:cs typeface="Calibri" panose="020F0502020204030204" pitchFamily="34" charset="0"/>
              </a:rPr>
              <a:t>. </a:t>
            </a:r>
          </a:p>
          <a:p>
            <a:pPr algn="l" fontAlgn="base"/>
            <a:r>
              <a:rPr lang="fi-FI" b="0" i="0" dirty="0">
                <a:solidFill>
                  <a:schemeClr val="bg2">
                    <a:lumMod val="10000"/>
                  </a:schemeClr>
                </a:solidFill>
                <a:effectLst/>
                <a:latin typeface="Calibri" panose="020F0502020204030204" pitchFamily="34" charset="0"/>
                <a:cs typeface="Calibri" panose="020F0502020204030204" pitchFamily="34" charset="0"/>
              </a:rPr>
              <a:t>Oppimisen tuki järjestetään osana tutkintokoulutusta. </a:t>
            </a:r>
          </a:p>
          <a:p>
            <a:pPr algn="l" fontAlgn="base"/>
            <a:r>
              <a:rPr lang="fi-FI" b="0" i="0" dirty="0">
                <a:solidFill>
                  <a:schemeClr val="bg2">
                    <a:lumMod val="10000"/>
                  </a:schemeClr>
                </a:solidFill>
                <a:effectLst/>
                <a:latin typeface="Calibri" panose="020F0502020204030204" pitchFamily="34" charset="0"/>
                <a:cs typeface="Calibri" panose="020F0502020204030204" pitchFamily="34" charset="0"/>
              </a:rPr>
              <a:t>Oppimisen tuki on </a:t>
            </a:r>
            <a:r>
              <a:rPr lang="fi-FI" b="1" i="0" dirty="0">
                <a:solidFill>
                  <a:schemeClr val="bg2">
                    <a:lumMod val="10000"/>
                  </a:schemeClr>
                </a:solidFill>
                <a:effectLst/>
                <a:latin typeface="Calibri" panose="020F0502020204030204" pitchFamily="34" charset="0"/>
                <a:cs typeface="Calibri" panose="020F0502020204030204" pitchFamily="34" charset="0"/>
              </a:rPr>
              <a:t>opettajan antamaa tukiopetusta sekä opetus- ja ohjaushenkilöstön antamaa tukea ja ohjausta</a:t>
            </a:r>
            <a:r>
              <a:rPr lang="fi-FI" b="0" i="0" dirty="0">
                <a:solidFill>
                  <a:schemeClr val="bg2">
                    <a:lumMod val="10000"/>
                  </a:schemeClr>
                </a:solidFill>
                <a:effectLst/>
                <a:latin typeface="Calibri" panose="020F0502020204030204" pitchFamily="34" charset="0"/>
                <a:cs typeface="Calibri" panose="020F0502020204030204" pitchFamily="34" charset="0"/>
              </a:rPr>
              <a:t>.</a:t>
            </a:r>
          </a:p>
          <a:p>
            <a:pPr marL="0" indent="0" algn="l" fontAlgn="base">
              <a:buNone/>
            </a:pPr>
            <a:r>
              <a:rPr lang="fi-FI" b="0" i="1" dirty="0">
                <a:solidFill>
                  <a:schemeClr val="bg2">
                    <a:lumMod val="10000"/>
                  </a:schemeClr>
                </a:solidFill>
                <a:effectLst/>
                <a:latin typeface="Calibri" panose="020F0502020204030204" pitchFamily="34" charset="0"/>
                <a:cs typeface="Calibri" panose="020F0502020204030204" pitchFamily="34" charset="0"/>
              </a:rPr>
              <a:t>L:lla </a:t>
            </a:r>
            <a:r>
              <a:rPr lang="fi-FI" b="0" i="1" u="sng" dirty="0">
                <a:solidFill>
                  <a:schemeClr val="bg2">
                    <a:lumMod val="10000"/>
                  </a:schemeClr>
                </a:solidFill>
                <a:effectLst/>
                <a:latin typeface="Calibri" panose="020F0502020204030204" pitchFamily="34" charset="0"/>
                <a:cs typeface="Calibri" panose="020F0502020204030204" pitchFamily="34" charset="0"/>
                <a:hlinkClick r:id="rId2" tooltip="Linkki SMUR-kortille">
                  <a:extLst>
                    <a:ext uri="{A12FA001-AC4F-418D-AE19-62706E023703}">
                      <ahyp:hlinkClr xmlns:ahyp="http://schemas.microsoft.com/office/drawing/2018/hyperlinkcolor" val="tx"/>
                    </a:ext>
                  </a:extLst>
                </a:hlinkClick>
              </a:rPr>
              <a:t>1078/2024</a:t>
            </a:r>
            <a:r>
              <a:rPr lang="fi-FI" b="0" i="1" dirty="0">
                <a:solidFill>
                  <a:schemeClr val="bg2">
                    <a:lumMod val="10000"/>
                  </a:schemeClr>
                </a:solidFill>
                <a:effectLst/>
                <a:latin typeface="Calibri" panose="020F0502020204030204" pitchFamily="34" charset="0"/>
                <a:cs typeface="Calibri" panose="020F0502020204030204" pitchFamily="34" charset="0"/>
              </a:rPr>
              <a:t> muutettu 63 § tulee voimaan 1.8.2026. </a:t>
            </a:r>
          </a:p>
          <a:p>
            <a:pPr marL="0" indent="0" algn="l" fontAlgn="base">
              <a:buNone/>
            </a:pPr>
            <a:endParaRPr lang="fi-FI" b="1" i="1" dirty="0">
              <a:solidFill>
                <a:schemeClr val="bg2">
                  <a:lumMod val="10000"/>
                </a:schemeClr>
              </a:solidFill>
              <a:latin typeface="Calibri" panose="020F0502020204030204" pitchFamily="34" charset="0"/>
              <a:cs typeface="Calibri" panose="020F0502020204030204" pitchFamily="34" charset="0"/>
            </a:endParaRPr>
          </a:p>
          <a:p>
            <a:pPr marL="0" indent="0" algn="l" fontAlgn="base">
              <a:buNone/>
            </a:pPr>
            <a:r>
              <a:rPr lang="fi-FI" b="1" i="1" dirty="0">
                <a:solidFill>
                  <a:schemeClr val="bg2">
                    <a:lumMod val="10000"/>
                  </a:schemeClr>
                </a:solidFill>
                <a:latin typeface="Calibri" panose="020F0502020204030204" pitchFamily="34" charset="0"/>
                <a:cs typeface="Calibri" panose="020F0502020204030204" pitchFamily="34" charset="0"/>
              </a:rPr>
              <a:t>Huom. Opiskeluvalmiuksia tukevat opinnot 63 §  poistuu</a:t>
            </a:r>
            <a:endParaRPr lang="fi-FI" b="1" i="1" dirty="0">
              <a:solidFill>
                <a:schemeClr val="bg2">
                  <a:lumMod val="10000"/>
                </a:schemeClr>
              </a:solidFill>
              <a:effectLst/>
              <a:latin typeface="Calibri" panose="020F0502020204030204" pitchFamily="34" charset="0"/>
              <a:cs typeface="Calibri" panose="020F0502020204030204" pitchFamily="34" charset="0"/>
            </a:endParaRPr>
          </a:p>
          <a:p>
            <a:endParaRPr lang="fi-FI" dirty="0">
              <a:solidFill>
                <a:schemeClr val="bg2">
                  <a:lumMod val="10000"/>
                </a:schemeClr>
              </a:solidFill>
              <a:latin typeface="Calibri" panose="020F0502020204030204" pitchFamily="34" charset="0"/>
              <a:cs typeface="Calibri" panose="020F0502020204030204" pitchFamily="34" charset="0"/>
            </a:endParaRPr>
          </a:p>
        </p:txBody>
      </p:sp>
      <p:sp>
        <p:nvSpPr>
          <p:cNvPr id="2" name="Otsikko 1">
            <a:extLst>
              <a:ext uri="{FF2B5EF4-FFF2-40B4-BE49-F238E27FC236}">
                <a16:creationId xmlns:a16="http://schemas.microsoft.com/office/drawing/2014/main" id="{F03FAD5E-0A3C-9175-9F2D-0E2E24BEBDE6}"/>
              </a:ext>
            </a:extLst>
          </p:cNvPr>
          <p:cNvSpPr>
            <a:spLocks noGrp="1"/>
          </p:cNvSpPr>
          <p:nvPr>
            <p:ph type="title"/>
          </p:nvPr>
        </p:nvSpPr>
        <p:spPr>
          <a:xfrm>
            <a:off x="1164771" y="1083011"/>
            <a:ext cx="9666515" cy="1325563"/>
          </a:xfrm>
        </p:spPr>
        <p:txBody>
          <a:bodyPr/>
          <a:lstStyle/>
          <a:p>
            <a:pPr marR="0" lvl="0" algn="l" defTabSz="914400" rtl="0" eaLnBrk="1" fontAlgn="base" latinLnBrk="0" hangingPunct="1">
              <a:lnSpc>
                <a:spcPct val="100000"/>
              </a:lnSpc>
              <a:spcBef>
                <a:spcPts val="1000"/>
              </a:spcBef>
              <a:spcAft>
                <a:spcPts val="750"/>
              </a:spcAft>
              <a:buClrTx/>
              <a:buSzTx/>
              <a:tabLst/>
              <a:defRPr/>
            </a:pPr>
            <a:r>
              <a:rPr kumimoji="0" lang="fi-FI"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Oikeus oppimisen tukeen 63 §</a:t>
            </a:r>
            <a:br>
              <a:rPr kumimoji="0" lang="fi-FI" sz="360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br>
            <a:r>
              <a:rPr kumimoji="0" lang="fi-FI" sz="2400" b="0" i="0" u="none" strike="noStrike" kern="1200" cap="none" spc="0" normalizeH="0" baseline="0" noProof="0" dirty="0">
                <a:ln>
                  <a:noFill/>
                </a:ln>
                <a:solidFill>
                  <a:srgbClr val="4E4E4E"/>
                </a:solidFill>
                <a:effectLst/>
                <a:uLnTx/>
                <a:uFillTx/>
                <a:latin typeface="IntervalSansProSemiBold"/>
                <a:ea typeface="+mn-ea"/>
                <a:cs typeface="+mn-cs"/>
              </a:rPr>
              <a:t> </a:t>
            </a:r>
            <a:r>
              <a:rPr kumimoji="0" lang="fi-FI" sz="2400" b="0" i="0" u="sng" strike="noStrike" kern="1200" cap="none" spc="0" normalizeH="0" baseline="0" noProof="0" dirty="0">
                <a:ln>
                  <a:noFill/>
                </a:ln>
                <a:solidFill>
                  <a:srgbClr val="0B5B8D"/>
                </a:solidFill>
                <a:effectLst/>
                <a:uLnTx/>
                <a:uFillTx/>
                <a:latin typeface="inherit"/>
                <a:ea typeface="+mn-ea"/>
                <a:cs typeface="+mn-cs"/>
                <a:hlinkClick r:id="rId3" tooltip="Linkki muutossäädöksen voimaantulotietoihin"/>
              </a:rPr>
              <a:t>(30.12.2024/1078)</a:t>
            </a:r>
            <a:br>
              <a:rPr kumimoji="0" lang="fi-FI" sz="2400" b="0" i="0" u="none" strike="noStrike" kern="1200" cap="none" spc="0" normalizeH="0" baseline="0" noProof="0" dirty="0">
                <a:ln>
                  <a:noFill/>
                </a:ln>
                <a:solidFill>
                  <a:srgbClr val="4E4E4E"/>
                </a:solidFill>
                <a:effectLst/>
                <a:uLnTx/>
                <a:uFillTx/>
                <a:latin typeface="IntervalSansProSemiBold"/>
                <a:ea typeface="+mn-ea"/>
                <a:cs typeface="+mn-cs"/>
              </a:rPr>
            </a:br>
            <a:endParaRPr lang="fi-FI" sz="3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74072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DD4E1A2-134B-F4ED-A33F-A6D4C35DA617}"/>
              </a:ext>
            </a:extLst>
          </p:cNvPr>
          <p:cNvSpPr>
            <a:spLocks noGrp="1"/>
          </p:cNvSpPr>
          <p:nvPr>
            <p:ph type="title"/>
          </p:nvPr>
        </p:nvSpPr>
        <p:spPr>
          <a:xfrm>
            <a:off x="838200" y="258187"/>
            <a:ext cx="10515600" cy="400418"/>
          </a:xfrm>
        </p:spPr>
        <p:txBody>
          <a:bodyPr/>
          <a:lstStyle/>
          <a:p>
            <a:r>
              <a:rPr lang="fi-FI" sz="3600" b="1" dirty="0">
                <a:latin typeface="Calibri" panose="020F0502020204030204" pitchFamily="34" charset="0"/>
                <a:cs typeface="Calibri" panose="020F0502020204030204" pitchFamily="34" charset="0"/>
              </a:rPr>
              <a:t>Oppimisen tuki käytännössä</a:t>
            </a:r>
          </a:p>
        </p:txBody>
      </p:sp>
      <p:sp>
        <p:nvSpPr>
          <p:cNvPr id="3" name="Sisällön paikkamerkki 2">
            <a:extLst>
              <a:ext uri="{FF2B5EF4-FFF2-40B4-BE49-F238E27FC236}">
                <a16:creationId xmlns:a16="http://schemas.microsoft.com/office/drawing/2014/main" id="{94D6F596-891C-26FB-B8AD-ADD0F3CF7F90}"/>
              </a:ext>
            </a:extLst>
          </p:cNvPr>
          <p:cNvSpPr>
            <a:spLocks noGrp="1"/>
          </p:cNvSpPr>
          <p:nvPr>
            <p:ph idx="1"/>
          </p:nvPr>
        </p:nvSpPr>
        <p:spPr>
          <a:xfrm>
            <a:off x="370367" y="1242067"/>
            <a:ext cx="11451265" cy="5537754"/>
          </a:xfrm>
        </p:spPr>
        <p:txBody>
          <a:bodyPr vert="horz" lIns="0" tIns="0" rIns="0" bIns="0" rtlCol="0" anchor="t">
            <a:noAutofit/>
          </a:bodyPr>
          <a:lstStyle/>
          <a:p>
            <a:r>
              <a:rPr lang="fi-FI" sz="2000" b="1" dirty="0">
                <a:latin typeface="Calibri" panose="020F0502020204030204" pitchFamily="34" charset="0"/>
                <a:cs typeface="Calibri" panose="020F0502020204030204" pitchFamily="34" charset="0"/>
              </a:rPr>
              <a:t>Opiskelijoiden tuen tarpeisiin vastataan yksilöllisesti </a:t>
            </a:r>
            <a:r>
              <a:rPr lang="fi-FI" sz="2000" dirty="0">
                <a:latin typeface="Calibri" panose="020F0502020204030204" pitchFamily="34" charset="0"/>
                <a:cs typeface="Calibri" panose="020F0502020204030204" pitchFamily="34" charset="0"/>
              </a:rPr>
              <a:t>(voi olla myös ryhmämuotoista)</a:t>
            </a:r>
          </a:p>
          <a:p>
            <a:r>
              <a:rPr lang="fi-FI" sz="2000" b="1" dirty="0">
                <a:latin typeface="Calibri"/>
                <a:ea typeface="Calibri"/>
                <a:cs typeface="Calibri"/>
              </a:rPr>
              <a:t> Tukiopetusta</a:t>
            </a:r>
          </a:p>
          <a:p>
            <a:pPr lvl="1"/>
            <a:r>
              <a:rPr lang="fi-FI" sz="1800" dirty="0">
                <a:latin typeface="Calibri" panose="020F0502020204030204" pitchFamily="34" charset="0"/>
                <a:cs typeface="Calibri" panose="020F0502020204030204" pitchFamily="34" charset="0"/>
              </a:rPr>
              <a:t>opinnoissa tilapäisesti jälkeen jääneelle opiskelijalle</a:t>
            </a:r>
          </a:p>
          <a:p>
            <a:pPr lvl="1"/>
            <a:r>
              <a:rPr lang="fi-FI" sz="1800" dirty="0">
                <a:latin typeface="Calibri" panose="020F0502020204030204" pitchFamily="34" charset="0"/>
                <a:cs typeface="Calibri" panose="020F0502020204030204" pitchFamily="34" charset="0"/>
              </a:rPr>
              <a:t>opiskelijalle, joka tarvitsee muusta syystä tukea ja ohjausta tutkinnon tai koulutuksen suorittamiseen</a:t>
            </a:r>
          </a:p>
          <a:p>
            <a:pPr lvl="1"/>
            <a:r>
              <a:rPr lang="fi-FI" sz="1800" dirty="0">
                <a:latin typeface="Calibri" panose="020F0502020204030204" pitchFamily="34" charset="0"/>
                <a:cs typeface="Calibri" panose="020F0502020204030204" pitchFamily="34" charset="0"/>
              </a:rPr>
              <a:t>opiskelutaitojen, kuten kielellisten, matemaattisten tai tietoteknisten valmiuksien vahvistamiseksi</a:t>
            </a:r>
          </a:p>
          <a:p>
            <a:pPr lvl="1"/>
            <a:r>
              <a:rPr lang="fi-FI" sz="1800" dirty="0">
                <a:latin typeface="Calibri" panose="020F0502020204030204" pitchFamily="34" charset="0"/>
                <a:cs typeface="Calibri" panose="020F0502020204030204" pitchFamily="34" charset="0"/>
              </a:rPr>
              <a:t>opiskelutekniikkaan liittyvien taitojen tukemiseksi</a:t>
            </a:r>
          </a:p>
          <a:p>
            <a:pPr lvl="1"/>
            <a:r>
              <a:rPr lang="fi-FI" sz="1800" dirty="0">
                <a:latin typeface="Calibri" panose="020F0502020204030204" pitchFamily="34" charset="0"/>
                <a:cs typeface="Calibri" panose="020F0502020204030204" pitchFamily="34" charset="0"/>
              </a:rPr>
              <a:t>voi sisältyä tutkintoon liittyvää kielitaidon vahvistamista </a:t>
            </a:r>
          </a:p>
          <a:p>
            <a:r>
              <a:rPr lang="fi-FI" sz="2000" b="1" dirty="0">
                <a:ea typeface="Calibri"/>
                <a:cs typeface="Calibri"/>
              </a:rPr>
              <a:t>Vastaavat pääasiassa opettajat</a:t>
            </a:r>
            <a:r>
              <a:rPr lang="fi-FI" sz="2000" dirty="0">
                <a:ea typeface="Calibri"/>
                <a:cs typeface="Calibri"/>
              </a:rPr>
              <a:t>, mutta myös ohjaushenkilöstön rooli on tärkeä ml työpaikkaohjaajat</a:t>
            </a:r>
          </a:p>
          <a:p>
            <a:r>
              <a:rPr lang="fi-FI" sz="2000" b="1" dirty="0">
                <a:latin typeface="Calibri" panose="020F0502020204030204" pitchFamily="34" charset="0"/>
                <a:cs typeface="Calibri" panose="020F0502020204030204" pitchFamily="34" charset="0"/>
              </a:rPr>
              <a:t>Erityisopettajan </a:t>
            </a:r>
            <a:r>
              <a:rPr lang="fi-FI" sz="2000" dirty="0">
                <a:latin typeface="Calibri" panose="020F0502020204030204" pitchFamily="34" charset="0"/>
                <a:cs typeface="Calibri" panose="020F0502020204030204" pitchFamily="34" charset="0"/>
              </a:rPr>
              <a:t>antamaa opetusta ja opetus- ja ohjauksen konsultaatiota matalan kynnyksen tukena</a:t>
            </a:r>
          </a:p>
          <a:p>
            <a:r>
              <a:rPr lang="fi-FI" sz="2000" b="1" dirty="0">
                <a:latin typeface="Calibri" panose="020F0502020204030204" pitchFamily="34" charset="0"/>
                <a:cs typeface="Calibri" panose="020F0502020204030204" pitchFamily="34" charset="0"/>
              </a:rPr>
              <a:t>Opetus- ja ohjaushenkilöstön yhteistyötä </a:t>
            </a:r>
            <a:r>
              <a:rPr lang="fi-FI" sz="2000" dirty="0">
                <a:latin typeface="Calibri" panose="020F0502020204030204" pitchFamily="34" charset="0"/>
                <a:cs typeface="Calibri" panose="020F0502020204030204" pitchFamily="34" charset="0"/>
              </a:rPr>
              <a:t>opiskeluhuollon ja muiden opiskelijan sidosryhmien kanssa -  tukitoimet muodostavat opiskelijan näkökulmasta kokonaisuuden. </a:t>
            </a:r>
          </a:p>
          <a:p>
            <a:r>
              <a:rPr lang="fi-FI" sz="2000" dirty="0">
                <a:latin typeface="Calibri" panose="020F0502020204030204" pitchFamily="34" charset="0"/>
                <a:cs typeface="Calibri" panose="020F0502020204030204" pitchFamily="34" charset="0"/>
              </a:rPr>
              <a:t>Kirjataan opiskelijan </a:t>
            </a:r>
            <a:r>
              <a:rPr lang="fi-FI" sz="2000" dirty="0" err="1">
                <a:latin typeface="Calibri" panose="020F0502020204030204" pitchFamily="34" charset="0"/>
                <a:cs typeface="Calibri" panose="020F0502020204030204" pitchFamily="34" charset="0"/>
              </a:rPr>
              <a:t>HOKSiin</a:t>
            </a:r>
            <a:endParaRPr lang="fi-FI" sz="2000" dirty="0">
              <a:latin typeface="Calibri" panose="020F0502020204030204" pitchFamily="34" charset="0"/>
              <a:cs typeface="Calibri" panose="020F0502020204030204" pitchFamily="34" charset="0"/>
            </a:endParaRPr>
          </a:p>
          <a:p>
            <a:pPr marL="0" indent="0">
              <a:buNone/>
            </a:pPr>
            <a:r>
              <a:rPr lang="fi-FI" sz="2000" b="1" dirty="0">
                <a:latin typeface="Calibri" panose="020F0502020204030204" pitchFamily="34" charset="0"/>
                <a:cs typeface="Calibri" panose="020F0502020204030204" pitchFamily="34" charset="0"/>
              </a:rPr>
              <a:t>Koulutuksen järjestäjällä selkeät rakenteet ja toimintatavat, jolla opiskelijoiden tuen tarpeisiin voidaan vastata nopeasti ja joustavasti</a:t>
            </a:r>
            <a:r>
              <a:rPr lang="fi-FI" sz="2000" dirty="0">
                <a:latin typeface="Calibri" panose="020F0502020204030204" pitchFamily="34" charset="0"/>
                <a:cs typeface="Calibri" panose="020F0502020204030204" pitchFamily="34" charset="0"/>
              </a:rPr>
              <a:t>. </a:t>
            </a:r>
          </a:p>
          <a:p>
            <a:pPr marL="457200" lvl="1" indent="0">
              <a:buNone/>
            </a:pPr>
            <a:r>
              <a:rPr lang="fi-FI" sz="1600" dirty="0">
                <a:latin typeface="Calibri" panose="020F0502020204030204" pitchFamily="34" charset="0"/>
                <a:cs typeface="Calibri" panose="020F0502020204030204" pitchFamily="34" charset="0"/>
              </a:rPr>
              <a:t>									(HE 2024)</a:t>
            </a:r>
          </a:p>
          <a:p>
            <a:endParaRPr lang="fi-FI" sz="1600" dirty="0">
              <a:latin typeface="Calibri" panose="020F0502020204030204" pitchFamily="34" charset="0"/>
              <a:cs typeface="Calibri" panose="020F0502020204030204" pitchFamily="34" charset="0"/>
            </a:endParaRPr>
          </a:p>
        </p:txBody>
      </p:sp>
      <p:sp>
        <p:nvSpPr>
          <p:cNvPr id="4" name="Puhekupla: Soikea 3">
            <a:extLst>
              <a:ext uri="{FF2B5EF4-FFF2-40B4-BE49-F238E27FC236}">
                <a16:creationId xmlns:a16="http://schemas.microsoft.com/office/drawing/2014/main" id="{045667EE-F637-7277-657F-F58BDDBECABF}"/>
              </a:ext>
            </a:extLst>
          </p:cNvPr>
          <p:cNvSpPr/>
          <p:nvPr/>
        </p:nvSpPr>
        <p:spPr>
          <a:xfrm>
            <a:off x="8963466" y="1"/>
            <a:ext cx="2673363" cy="1382486"/>
          </a:xfrm>
          <a:prstGeom prst="wedgeEllipseCallout">
            <a:avLst>
              <a:gd name="adj1" fmla="val -51006"/>
              <a:gd name="adj2" fmla="val 3714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dirty="0"/>
              <a:t>Mitä oppimisen tuki on oppisopimus-koulutuksessa? </a:t>
            </a:r>
          </a:p>
        </p:txBody>
      </p:sp>
    </p:spTree>
    <p:extLst>
      <p:ext uri="{BB962C8B-B14F-4D97-AF65-F5344CB8AC3E}">
        <p14:creationId xmlns:p14="http://schemas.microsoft.com/office/powerpoint/2010/main" val="2218860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8E51E-F655-5728-D043-D11104305C1C}"/>
            </a:ext>
          </a:extLst>
        </p:cNvPr>
        <p:cNvGrpSpPr/>
        <p:nvPr/>
      </p:nvGrpSpPr>
      <p:grpSpPr>
        <a:xfrm>
          <a:off x="0" y="0"/>
          <a:ext cx="0" cy="0"/>
          <a:chOff x="0" y="0"/>
          <a:chExt cx="0" cy="0"/>
        </a:xfrm>
      </p:grpSpPr>
      <p:sp>
        <p:nvSpPr>
          <p:cNvPr id="28" name="Title 1">
            <a:extLst>
              <a:ext uri="{FF2B5EF4-FFF2-40B4-BE49-F238E27FC236}">
                <a16:creationId xmlns:a16="http://schemas.microsoft.com/office/drawing/2014/main" id="{E2512C56-8926-4C59-35F0-DF7F3F893443}"/>
              </a:ext>
            </a:extLst>
          </p:cNvPr>
          <p:cNvSpPr>
            <a:spLocks noGrp="1"/>
          </p:cNvSpPr>
          <p:nvPr>
            <p:ph type="title"/>
          </p:nvPr>
        </p:nvSpPr>
        <p:spPr>
          <a:xfrm>
            <a:off x="360315" y="372772"/>
            <a:ext cx="5386444" cy="818927"/>
          </a:xfrm>
        </p:spPr>
        <p:txBody>
          <a:bodyPr/>
          <a:lstStyle/>
          <a:p>
            <a:r>
              <a:rPr lang="en-US" sz="2800" dirty="0" err="1"/>
              <a:t>Millaisia</a:t>
            </a:r>
            <a:r>
              <a:rPr lang="en-US" sz="2800" dirty="0"/>
              <a:t> </a:t>
            </a:r>
            <a:r>
              <a:rPr lang="en-US" sz="2800" dirty="0" err="1"/>
              <a:t>oppimisen</a:t>
            </a:r>
            <a:r>
              <a:rPr lang="en-US" sz="2800" dirty="0"/>
              <a:t> </a:t>
            </a:r>
            <a:r>
              <a:rPr lang="en-US" sz="2800" dirty="0" err="1"/>
              <a:t>tuen</a:t>
            </a:r>
            <a:r>
              <a:rPr lang="en-US" sz="2800" dirty="0"/>
              <a:t> </a:t>
            </a:r>
            <a:r>
              <a:rPr lang="en-US" sz="2800" dirty="0" err="1"/>
              <a:t>tarpeita</a:t>
            </a:r>
            <a:r>
              <a:rPr lang="en-US" sz="2800" dirty="0"/>
              <a:t> </a:t>
            </a:r>
            <a:r>
              <a:rPr lang="en-US" sz="2800" dirty="0" err="1"/>
              <a:t>oppisopimusopiskelijoilla</a:t>
            </a:r>
            <a:r>
              <a:rPr lang="en-US" sz="2800" dirty="0"/>
              <a:t> on?</a:t>
            </a:r>
          </a:p>
        </p:txBody>
      </p:sp>
      <p:sp>
        <p:nvSpPr>
          <p:cNvPr id="29" name="Text Placeholder 2">
            <a:extLst>
              <a:ext uri="{FF2B5EF4-FFF2-40B4-BE49-F238E27FC236}">
                <a16:creationId xmlns:a16="http://schemas.microsoft.com/office/drawing/2014/main" id="{8871A9F6-3CB7-C686-6813-A4A69412724F}"/>
              </a:ext>
            </a:extLst>
          </p:cNvPr>
          <p:cNvSpPr>
            <a:spLocks noGrp="1"/>
          </p:cNvSpPr>
          <p:nvPr>
            <p:ph type="body" idx="12"/>
          </p:nvPr>
        </p:nvSpPr>
        <p:spPr>
          <a:xfrm>
            <a:off x="360315" y="1395663"/>
            <a:ext cx="5280891" cy="4562375"/>
          </a:xfrm>
        </p:spPr>
        <p:txBody>
          <a:bodyPr>
            <a:normAutofit/>
          </a:bodyPr>
          <a:lstStyle/>
          <a:p>
            <a:r>
              <a:rPr lang="fi-FI" dirty="0"/>
              <a:t>Erilaisia oppisopimusopiskelijoita</a:t>
            </a:r>
          </a:p>
          <a:p>
            <a:pPr marL="342900" indent="-342900">
              <a:buFont typeface="Arial" panose="020B0604020202020204" pitchFamily="34" charset="0"/>
              <a:buChar char="•"/>
            </a:pPr>
            <a:r>
              <a:rPr lang="fi-FI" dirty="0"/>
              <a:t>jo olemassa oleva työsuhde ja koko koulutus oppisopimuksena</a:t>
            </a:r>
          </a:p>
          <a:p>
            <a:pPr marL="342900" indent="-342900">
              <a:buFont typeface="Arial" panose="020B0604020202020204" pitchFamily="34" charset="0"/>
              <a:buChar char="•"/>
            </a:pPr>
            <a:r>
              <a:rPr lang="fi-FI" dirty="0"/>
              <a:t>opiskelija tekee yksittäisen jakson tai tutkinnon osa oppisopimuksena – muutoin oppilaitosmuotoinen</a:t>
            </a:r>
          </a:p>
          <a:p>
            <a:pPr marL="342900" indent="-342900">
              <a:buFont typeface="Arial" panose="020B0604020202020204" pitchFamily="34" charset="0"/>
              <a:buChar char="•"/>
            </a:pPr>
            <a:r>
              <a:rPr lang="fi-FI" dirty="0"/>
              <a:t>työtön työnhakija hakee työpaikkaa ja hakeutuu oppisopimuskoulutukseen</a:t>
            </a:r>
          </a:p>
          <a:p>
            <a:pPr marL="342900" indent="-342900">
              <a:buFont typeface="Arial" panose="020B0604020202020204" pitchFamily="34" charset="0"/>
              <a:buChar char="•"/>
            </a:pPr>
            <a:r>
              <a:rPr lang="fi-FI" dirty="0"/>
              <a:t>eri-ikäisiä</a:t>
            </a:r>
          </a:p>
          <a:p>
            <a:r>
              <a:rPr lang="fi-FI" dirty="0"/>
              <a:t>Jatkossa enemmän opiskelijoita, joilla oppimiseen ja opiskeluun liittyviä haasteita (lakiuudistus)</a:t>
            </a:r>
          </a:p>
          <a:p>
            <a:pPr marL="342900" indent="-342900">
              <a:buFont typeface="Arial" panose="020B0604020202020204" pitchFamily="34" charset="0"/>
              <a:buChar char="•"/>
            </a:pPr>
            <a:endParaRPr lang="fi-FI" dirty="0"/>
          </a:p>
          <a:p>
            <a:endParaRPr lang="en-US" dirty="0"/>
          </a:p>
        </p:txBody>
      </p:sp>
      <p:graphicFrame>
        <p:nvGraphicFramePr>
          <p:cNvPr id="9" name="Tekstin paikkamerkki 6">
            <a:extLst>
              <a:ext uri="{FF2B5EF4-FFF2-40B4-BE49-F238E27FC236}">
                <a16:creationId xmlns:a16="http://schemas.microsoft.com/office/drawing/2014/main" id="{DE862EA0-1383-2B6D-77B4-E1C5A5593AE1}"/>
              </a:ext>
            </a:extLst>
          </p:cNvPr>
          <p:cNvGraphicFramePr/>
          <p:nvPr>
            <p:extLst>
              <p:ext uri="{D42A27DB-BD31-4B8C-83A1-F6EECF244321}">
                <p14:modId xmlns:p14="http://schemas.microsoft.com/office/powerpoint/2010/main" val="1628921401"/>
              </p:ext>
            </p:extLst>
          </p:nvPr>
        </p:nvGraphicFramePr>
        <p:xfrm>
          <a:off x="6096000" y="536516"/>
          <a:ext cx="6096000" cy="64552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Suorakulmio 7">
            <a:extLst>
              <a:ext uri="{FF2B5EF4-FFF2-40B4-BE49-F238E27FC236}">
                <a16:creationId xmlns:a16="http://schemas.microsoft.com/office/drawing/2014/main" id="{2E56110E-F66A-0A49-5FB7-BE2EA608916C}"/>
              </a:ext>
            </a:extLst>
          </p:cNvPr>
          <p:cNvSpPr/>
          <p:nvPr/>
        </p:nvSpPr>
        <p:spPr>
          <a:xfrm>
            <a:off x="6096000" y="6281057"/>
            <a:ext cx="5715000" cy="304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FFFFFF"/>
                </a:solidFill>
                <a:effectLst/>
                <a:uLnTx/>
                <a:uFillTx/>
                <a:latin typeface="Aptos" panose="02110004020202020204"/>
                <a:ea typeface="+mn-ea"/>
                <a:cs typeface="+mn-cs"/>
              </a:rPr>
              <a:t>Yksilöllistä, vahvuudet ja osaaminen huomioidaan</a:t>
            </a:r>
          </a:p>
        </p:txBody>
      </p:sp>
      <p:sp>
        <p:nvSpPr>
          <p:cNvPr id="2" name="Suorakulmio 1">
            <a:extLst>
              <a:ext uri="{FF2B5EF4-FFF2-40B4-BE49-F238E27FC236}">
                <a16:creationId xmlns:a16="http://schemas.microsoft.com/office/drawing/2014/main" id="{2AC8F5DA-B1FF-A90F-345C-B19AA5701F11}"/>
              </a:ext>
            </a:extLst>
          </p:cNvPr>
          <p:cNvSpPr/>
          <p:nvPr/>
        </p:nvSpPr>
        <p:spPr>
          <a:xfrm>
            <a:off x="6339155" y="536516"/>
            <a:ext cx="5106256" cy="38815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FFFFFF"/>
                </a:solidFill>
                <a:effectLst/>
                <a:uLnTx/>
                <a:uFillTx/>
                <a:latin typeface="Aptos" panose="02110004020202020204"/>
                <a:ea typeface="+mn-ea"/>
                <a:cs typeface="+mn-cs"/>
              </a:rPr>
              <a:t>Opiskelijoiden tuen tarpeita</a:t>
            </a:r>
          </a:p>
        </p:txBody>
      </p:sp>
    </p:spTree>
    <p:extLst>
      <p:ext uri="{BB962C8B-B14F-4D97-AF65-F5344CB8AC3E}">
        <p14:creationId xmlns:p14="http://schemas.microsoft.com/office/powerpoint/2010/main" val="1129480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B54A4-13F3-2180-0842-D61409921626}"/>
            </a:ext>
          </a:extLst>
        </p:cNvPr>
        <p:cNvGrpSpPr/>
        <p:nvPr/>
      </p:nvGrpSpPr>
      <p:grpSpPr>
        <a:xfrm>
          <a:off x="0" y="0"/>
          <a:ext cx="0" cy="0"/>
          <a:chOff x="0" y="0"/>
          <a:chExt cx="0" cy="0"/>
        </a:xfrm>
      </p:grpSpPr>
      <p:sp>
        <p:nvSpPr>
          <p:cNvPr id="28" name="Title 1">
            <a:extLst>
              <a:ext uri="{FF2B5EF4-FFF2-40B4-BE49-F238E27FC236}">
                <a16:creationId xmlns:a16="http://schemas.microsoft.com/office/drawing/2014/main" id="{9BC6E882-A630-D63E-771E-F67C543E6F3E}"/>
              </a:ext>
            </a:extLst>
          </p:cNvPr>
          <p:cNvSpPr>
            <a:spLocks noGrp="1"/>
          </p:cNvSpPr>
          <p:nvPr>
            <p:ph type="title"/>
          </p:nvPr>
        </p:nvSpPr>
        <p:spPr>
          <a:xfrm>
            <a:off x="360315" y="372772"/>
            <a:ext cx="5386444" cy="818927"/>
          </a:xfrm>
        </p:spPr>
        <p:txBody>
          <a:bodyPr/>
          <a:lstStyle/>
          <a:p>
            <a:r>
              <a:rPr lang="en-US" sz="2800" dirty="0"/>
              <a:t>Miten </a:t>
            </a:r>
            <a:r>
              <a:rPr lang="en-US" sz="2800" dirty="0" err="1"/>
              <a:t>tunnistaa</a:t>
            </a:r>
            <a:r>
              <a:rPr lang="en-US" sz="2800" dirty="0"/>
              <a:t> </a:t>
            </a:r>
            <a:r>
              <a:rPr lang="en-US" sz="2800" dirty="0" err="1"/>
              <a:t>opiskelijoiden</a:t>
            </a:r>
            <a:r>
              <a:rPr lang="en-US" sz="2800" dirty="0"/>
              <a:t> </a:t>
            </a:r>
            <a:r>
              <a:rPr lang="en-US" sz="2800" dirty="0" err="1"/>
              <a:t>tuen</a:t>
            </a:r>
            <a:r>
              <a:rPr lang="en-US" sz="2800" dirty="0"/>
              <a:t> </a:t>
            </a:r>
            <a:r>
              <a:rPr lang="en-US" sz="2800" dirty="0" err="1"/>
              <a:t>tarpeita</a:t>
            </a:r>
            <a:r>
              <a:rPr lang="en-US" sz="2800" dirty="0"/>
              <a:t> </a:t>
            </a:r>
            <a:r>
              <a:rPr lang="en-US" sz="2800" dirty="0" err="1"/>
              <a:t>oppisopimuksessa</a:t>
            </a:r>
            <a:r>
              <a:rPr lang="en-US" sz="2800" dirty="0"/>
              <a:t>?</a:t>
            </a:r>
          </a:p>
        </p:txBody>
      </p:sp>
      <p:sp>
        <p:nvSpPr>
          <p:cNvPr id="29" name="Text Placeholder 2">
            <a:extLst>
              <a:ext uri="{FF2B5EF4-FFF2-40B4-BE49-F238E27FC236}">
                <a16:creationId xmlns:a16="http://schemas.microsoft.com/office/drawing/2014/main" id="{B84A9102-DB93-D442-4547-AF7CDA21348D}"/>
              </a:ext>
            </a:extLst>
          </p:cNvPr>
          <p:cNvSpPr>
            <a:spLocks noGrp="1"/>
          </p:cNvSpPr>
          <p:nvPr>
            <p:ph type="body" idx="12"/>
          </p:nvPr>
        </p:nvSpPr>
        <p:spPr>
          <a:xfrm>
            <a:off x="266363" y="1308577"/>
            <a:ext cx="5386444" cy="4743880"/>
          </a:xfrm>
        </p:spPr>
        <p:txBody>
          <a:bodyPr>
            <a:normAutofit fontScale="85000" lnSpcReduction="20000"/>
          </a:bodyPr>
          <a:lstStyle/>
          <a:p>
            <a:pPr marL="342900" indent="-342900">
              <a:buFont typeface="Arial" panose="020B0604020202020204" pitchFamily="34" charset="0"/>
              <a:buChar char="•"/>
            </a:pPr>
            <a:r>
              <a:rPr lang="en-US" dirty="0" err="1"/>
              <a:t>Opiskelijan</a:t>
            </a:r>
            <a:r>
              <a:rPr lang="en-US" dirty="0"/>
              <a:t> </a:t>
            </a:r>
            <a:r>
              <a:rPr lang="en-US" dirty="0" err="1"/>
              <a:t>kanssa</a:t>
            </a:r>
            <a:r>
              <a:rPr lang="en-US" dirty="0"/>
              <a:t> </a:t>
            </a:r>
            <a:r>
              <a:rPr lang="en-US" dirty="0" err="1"/>
              <a:t>keskustelu</a:t>
            </a:r>
            <a:endParaRPr lang="en-US" dirty="0"/>
          </a:p>
          <a:p>
            <a:pPr marL="342900" indent="-342900">
              <a:buFont typeface="Arial" panose="020B0604020202020204" pitchFamily="34" charset="0"/>
              <a:buChar char="•"/>
            </a:pPr>
            <a:r>
              <a:rPr lang="fi-FI" dirty="0"/>
              <a:t>Kyselyt</a:t>
            </a:r>
          </a:p>
          <a:p>
            <a:pPr marL="342900" indent="-342900">
              <a:buFont typeface="Arial" panose="020B0604020202020204" pitchFamily="34" charset="0"/>
              <a:buChar char="•"/>
            </a:pPr>
            <a:r>
              <a:rPr lang="fi-FI" dirty="0"/>
              <a:t>Kartoittavat tehtävät</a:t>
            </a:r>
          </a:p>
          <a:p>
            <a:pPr marL="342900" indent="-342900">
              <a:buFont typeface="Arial" panose="020B0604020202020204" pitchFamily="34" charset="0"/>
              <a:buChar char="•"/>
            </a:pPr>
            <a:r>
              <a:rPr lang="fi-FI" dirty="0"/>
              <a:t>Aiemmat opinnot, todistukset ja koulunkäynti- ja työhistoria, lausunnot</a:t>
            </a:r>
          </a:p>
          <a:p>
            <a:pPr marL="342900" indent="-342900">
              <a:buFont typeface="Arial" panose="020B0604020202020204" pitchFamily="34" charset="0"/>
              <a:buChar char="•"/>
            </a:pPr>
            <a:r>
              <a:rPr lang="en-US" dirty="0" err="1"/>
              <a:t>Havainnointi</a:t>
            </a:r>
            <a:r>
              <a:rPr lang="en-US" dirty="0"/>
              <a:t> </a:t>
            </a:r>
            <a:r>
              <a:rPr lang="en-US" dirty="0" err="1"/>
              <a:t>työpaikalla</a:t>
            </a:r>
            <a:r>
              <a:rPr lang="en-US" dirty="0"/>
              <a:t>, </a:t>
            </a:r>
            <a:r>
              <a:rPr lang="en-US" dirty="0" err="1"/>
              <a:t>oppilaitoksessa</a:t>
            </a:r>
            <a:r>
              <a:rPr lang="en-US" dirty="0"/>
              <a:t> ja </a:t>
            </a:r>
            <a:r>
              <a:rPr lang="en-US" dirty="0" err="1"/>
              <a:t>verkko-opiskelussa</a:t>
            </a:r>
            <a:r>
              <a:rPr lang="en-US" dirty="0"/>
              <a:t> </a:t>
            </a:r>
          </a:p>
          <a:p>
            <a:pPr marL="342900" indent="-342900">
              <a:buFont typeface="Arial" panose="020B0604020202020204" pitchFamily="34" charset="0"/>
              <a:buChar char="•"/>
            </a:pPr>
            <a:r>
              <a:rPr lang="fi-FI" dirty="0"/>
              <a:t>Opinnot ei etene, tehtävät jäävät tekemättä, poissaolot</a:t>
            </a:r>
          </a:p>
          <a:p>
            <a:pPr marL="342900" indent="-342900">
              <a:buFont typeface="Arial" panose="020B0604020202020204" pitchFamily="34" charset="0"/>
              <a:buChar char="•"/>
            </a:pPr>
            <a:r>
              <a:rPr lang="en-US" dirty="0" err="1"/>
              <a:t>Yhteinen</a:t>
            </a:r>
            <a:r>
              <a:rPr lang="en-US" dirty="0"/>
              <a:t> </a:t>
            </a:r>
            <a:r>
              <a:rPr lang="en-US" dirty="0" err="1"/>
              <a:t>keskustelu</a:t>
            </a:r>
            <a:r>
              <a:rPr lang="en-US" dirty="0"/>
              <a:t>: </a:t>
            </a:r>
            <a:r>
              <a:rPr lang="en-US" dirty="0" err="1"/>
              <a:t>opiskelija</a:t>
            </a:r>
            <a:r>
              <a:rPr lang="en-US" dirty="0"/>
              <a:t>, </a:t>
            </a:r>
            <a:r>
              <a:rPr lang="en-US" dirty="0" err="1"/>
              <a:t>oppisopimustoimija</a:t>
            </a:r>
            <a:r>
              <a:rPr lang="en-US" dirty="0"/>
              <a:t>/ </a:t>
            </a:r>
            <a:r>
              <a:rPr lang="en-US" dirty="0" err="1"/>
              <a:t>opettaja</a:t>
            </a:r>
            <a:r>
              <a:rPr lang="en-US" dirty="0"/>
              <a:t>, </a:t>
            </a:r>
            <a:r>
              <a:rPr lang="en-US" dirty="0" err="1"/>
              <a:t>työpaikkaohjaaja</a:t>
            </a:r>
            <a:endParaRPr lang="en-US" dirty="0"/>
          </a:p>
          <a:p>
            <a:pPr marL="342900" indent="-342900">
              <a:buFont typeface="Arial" panose="020B0604020202020204" pitchFamily="34" charset="0"/>
              <a:buChar char="•"/>
            </a:pPr>
            <a:r>
              <a:rPr lang="en-US" dirty="0" err="1"/>
              <a:t>Yhteistyö</a:t>
            </a:r>
            <a:r>
              <a:rPr lang="en-US" dirty="0"/>
              <a:t> </a:t>
            </a:r>
            <a:r>
              <a:rPr lang="en-US" dirty="0" err="1"/>
              <a:t>muiden</a:t>
            </a:r>
            <a:r>
              <a:rPr lang="en-US" dirty="0"/>
              <a:t> </a:t>
            </a:r>
            <a:r>
              <a:rPr lang="en-US" dirty="0" err="1"/>
              <a:t>tahojen</a:t>
            </a:r>
            <a:r>
              <a:rPr lang="en-US" dirty="0"/>
              <a:t> </a:t>
            </a:r>
            <a:r>
              <a:rPr lang="en-US" dirty="0" err="1"/>
              <a:t>kanssa</a:t>
            </a:r>
            <a:endParaRPr lang="en-US" dirty="0"/>
          </a:p>
          <a:p>
            <a:pPr marL="342900" indent="-342900">
              <a:buFont typeface="Arial" panose="020B0604020202020204" pitchFamily="34" charset="0"/>
              <a:buChar char="•"/>
            </a:pPr>
            <a:r>
              <a:rPr lang="en-US" dirty="0" err="1"/>
              <a:t>Tiedonsiirto</a:t>
            </a:r>
            <a:r>
              <a:rPr lang="en-US" dirty="0"/>
              <a:t> </a:t>
            </a:r>
            <a:r>
              <a:rPr lang="en-US" dirty="0" err="1"/>
              <a:t>aiemmista</a:t>
            </a:r>
            <a:r>
              <a:rPr lang="en-US" dirty="0"/>
              <a:t> </a:t>
            </a:r>
            <a:r>
              <a:rPr lang="en-US" dirty="0" err="1"/>
              <a:t>opinnoista</a:t>
            </a:r>
            <a:r>
              <a:rPr lang="en-US" dirty="0"/>
              <a:t> (</a:t>
            </a:r>
            <a:r>
              <a:rPr lang="en-US" dirty="0" err="1"/>
              <a:t>erityisesti</a:t>
            </a:r>
            <a:r>
              <a:rPr lang="en-US" dirty="0"/>
              <a:t> </a:t>
            </a:r>
            <a:r>
              <a:rPr lang="en-US" dirty="0" err="1"/>
              <a:t>opiskelun</a:t>
            </a:r>
            <a:r>
              <a:rPr lang="en-US" dirty="0"/>
              <a:t> </a:t>
            </a:r>
            <a:r>
              <a:rPr lang="en-US" dirty="0" err="1"/>
              <a:t>loppuvaiheessa</a:t>
            </a:r>
            <a:r>
              <a:rPr lang="en-US" dirty="0"/>
              <a:t> </a:t>
            </a:r>
            <a:r>
              <a:rPr lang="en-US" dirty="0" err="1"/>
              <a:t>oppisopimukseen</a:t>
            </a:r>
            <a:r>
              <a:rPr lang="en-US" dirty="0"/>
              <a:t> </a:t>
            </a:r>
            <a:r>
              <a:rPr lang="en-US" dirty="0" err="1"/>
              <a:t>siirtyvät</a:t>
            </a:r>
            <a:r>
              <a:rPr lang="en-US" dirty="0"/>
              <a:t>)</a:t>
            </a:r>
          </a:p>
          <a:p>
            <a:r>
              <a:rPr lang="en-US" sz="2400" b="1" dirty="0" err="1"/>
              <a:t>Koulutuksen</a:t>
            </a:r>
            <a:r>
              <a:rPr lang="en-US" sz="2400" b="1" dirty="0"/>
              <a:t> </a:t>
            </a:r>
            <a:r>
              <a:rPr lang="en-US" sz="2400" b="1" dirty="0" err="1"/>
              <a:t>alussa</a:t>
            </a:r>
            <a:r>
              <a:rPr lang="en-US" sz="2400" b="1" dirty="0"/>
              <a:t> ja </a:t>
            </a:r>
            <a:r>
              <a:rPr lang="en-US" sz="2400" b="1" dirty="0" err="1"/>
              <a:t>aikana</a:t>
            </a:r>
            <a:endParaRPr lang="en-US" sz="2400" b="1" dirty="0"/>
          </a:p>
          <a:p>
            <a:endParaRPr lang="en-US" dirty="0"/>
          </a:p>
        </p:txBody>
      </p:sp>
      <p:sp>
        <p:nvSpPr>
          <p:cNvPr id="4" name="Tekstiruutu 3">
            <a:extLst>
              <a:ext uri="{FF2B5EF4-FFF2-40B4-BE49-F238E27FC236}">
                <a16:creationId xmlns:a16="http://schemas.microsoft.com/office/drawing/2014/main" id="{D620D9AF-1887-6C2E-E343-729F06F4672F}"/>
              </a:ext>
            </a:extLst>
          </p:cNvPr>
          <p:cNvSpPr txBox="1"/>
          <p:nvPr/>
        </p:nvSpPr>
        <p:spPr>
          <a:xfrm>
            <a:off x="7198945" y="232898"/>
            <a:ext cx="3642071"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FFFFFF"/>
                </a:solidFill>
                <a:effectLst/>
                <a:uLnTx/>
                <a:uFillTx/>
                <a:latin typeface="Aptos" panose="02110004020202020204"/>
                <a:ea typeface="+mn-ea"/>
                <a:cs typeface="+mn-cs"/>
              </a:rPr>
              <a:t>Opiskelijatuntemus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srgbClr val="FFFFFF"/>
                </a:solidFill>
                <a:effectLst/>
                <a:uLnTx/>
                <a:uFillTx/>
                <a:latin typeface="Aptos" panose="02110004020202020204"/>
                <a:ea typeface="+mn-ea"/>
                <a:cs typeface="+mn-cs"/>
              </a:rPr>
              <a:t>Vahvuudet voimavarat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srgbClr val="FFFFFF"/>
                </a:solidFill>
                <a:effectLst/>
                <a:uLnTx/>
                <a:uFillTx/>
                <a:latin typeface="Aptos" panose="02110004020202020204"/>
                <a:ea typeface="+mn-ea"/>
                <a:cs typeface="+mn-cs"/>
              </a:rPr>
              <a:t>Tavoitteet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srgbClr val="FFFFFF"/>
                </a:solidFill>
                <a:effectLst/>
                <a:uLnTx/>
                <a:uFillTx/>
                <a:latin typeface="Aptos" panose="02110004020202020204"/>
                <a:ea typeface="+mn-ea"/>
                <a:cs typeface="+mn-cs"/>
              </a:rPr>
              <a:t>Osaaminen</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fi-FI" dirty="0">
                <a:solidFill>
                  <a:srgbClr val="FFFFFF"/>
                </a:solidFill>
                <a:latin typeface="Aptos" panose="02110004020202020204"/>
              </a:rPr>
              <a:t>Opiskeluvalmiudet</a:t>
            </a:r>
            <a:endParaRPr kumimoji="0" lang="fi-FI" sz="1800" b="0" i="0" u="none" strike="noStrike" kern="1200" cap="none" spc="0" normalizeH="0" baseline="0" noProof="0" dirty="0">
              <a:ln>
                <a:noFill/>
              </a:ln>
              <a:solidFill>
                <a:srgbClr val="FFFFFF"/>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srgbClr val="FFFFFF"/>
                </a:solidFill>
                <a:effectLst/>
                <a:uLnTx/>
                <a:uFillTx/>
                <a:latin typeface="Aptos" panose="02110004020202020204"/>
                <a:ea typeface="+mn-ea"/>
                <a:cs typeface="+mn-cs"/>
              </a:rPr>
              <a:t>Tuen tarpeet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srgbClr val="FFFFFF"/>
                </a:solidFill>
                <a:effectLst/>
                <a:uLnTx/>
                <a:uFillTx/>
                <a:latin typeface="Aptos" panose="02110004020202020204"/>
                <a:ea typeface="+mn-ea"/>
                <a:cs typeface="+mn-cs"/>
              </a:rPr>
              <a:t>Aiemmin saatu tuki</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srgbClr val="FFFFFF"/>
                </a:solidFill>
                <a:effectLst/>
                <a:uLnTx/>
                <a:uFillTx/>
                <a:latin typeface="Aptos" panose="02110004020202020204"/>
                <a:ea typeface="+mn-ea"/>
                <a:cs typeface="+mn-cs"/>
              </a:rPr>
              <a:t>Elämäntilanne</a:t>
            </a:r>
          </a:p>
        </p:txBody>
      </p:sp>
      <p:sp>
        <p:nvSpPr>
          <p:cNvPr id="5" name="Tekstiruutu 4">
            <a:extLst>
              <a:ext uri="{FF2B5EF4-FFF2-40B4-BE49-F238E27FC236}">
                <a16:creationId xmlns:a16="http://schemas.microsoft.com/office/drawing/2014/main" id="{5F6228B9-9E16-5FA3-8D46-565B14F26110}"/>
              </a:ext>
            </a:extLst>
          </p:cNvPr>
          <p:cNvSpPr txBox="1"/>
          <p:nvPr/>
        </p:nvSpPr>
        <p:spPr>
          <a:xfrm>
            <a:off x="7185195" y="2733217"/>
            <a:ext cx="4740442" cy="258532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solidFill>
                  <a:srgbClr val="FFFFFF"/>
                </a:solidFill>
                <a:latin typeface="Aptos" panose="02110004020202020204"/>
              </a:rPr>
              <a:t>Työpaikan tuntemus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srgbClr val="FFFFFF"/>
                </a:solidFill>
                <a:effectLst/>
                <a:uLnTx/>
                <a:uFillTx/>
                <a:latin typeface="Aptos" panose="02110004020202020204"/>
                <a:ea typeface="+mn-ea"/>
                <a:cs typeface="+mn-cs"/>
              </a:rPr>
              <a:t>Työtehtävät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fi-FI" dirty="0">
                <a:solidFill>
                  <a:srgbClr val="FFFFFF"/>
                </a:solidFill>
                <a:latin typeface="Aptos" panose="02110004020202020204"/>
              </a:rPr>
              <a:t>Työpaikkaohjaaja</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fi-FI" dirty="0">
                <a:solidFill>
                  <a:srgbClr val="FFFFFF"/>
                </a:solidFill>
                <a:latin typeface="Aptos" panose="02110004020202020204"/>
              </a:rPr>
              <a:t>Osaaminen</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fi-FI" dirty="0">
                <a:solidFill>
                  <a:srgbClr val="FFFFFF"/>
                </a:solidFill>
                <a:latin typeface="Aptos" panose="02110004020202020204"/>
              </a:rPr>
              <a:t>Ohjauksen mahdollisuudet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fi-FI" dirty="0">
                <a:solidFill>
                  <a:srgbClr val="FFFFFF"/>
                </a:solidFill>
                <a:latin typeface="Aptos" panose="02110004020202020204"/>
              </a:rPr>
              <a:t>Työympäristö</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fi-FI" dirty="0">
                <a:solidFill>
                  <a:srgbClr val="FFFFFF"/>
                </a:solidFill>
                <a:latin typeface="Aptos" panose="02110004020202020204"/>
              </a:rPr>
              <a:t>Työyhteisö</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lang="fi-FI" dirty="0">
              <a:solidFill>
                <a:srgbClr val="FFFFFF"/>
              </a:solidFill>
              <a:latin typeface="Aptos" panose="02110004020202020204"/>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fi-FI" sz="1800" b="0" i="0" u="none" strike="noStrike" kern="1200" cap="none" spc="0" normalizeH="0" baseline="0" noProof="0" dirty="0">
              <a:ln>
                <a:noFill/>
              </a:ln>
              <a:solidFill>
                <a:srgbClr val="FFFFFF"/>
              </a:solidFill>
              <a:effectLst/>
              <a:uLnTx/>
              <a:uFillTx/>
              <a:latin typeface="Aptos" panose="02110004020202020204"/>
              <a:ea typeface="+mn-ea"/>
              <a:cs typeface="+mn-cs"/>
            </a:endParaRPr>
          </a:p>
        </p:txBody>
      </p:sp>
      <p:sp>
        <p:nvSpPr>
          <p:cNvPr id="6" name="Tekstiruutu 5">
            <a:extLst>
              <a:ext uri="{FF2B5EF4-FFF2-40B4-BE49-F238E27FC236}">
                <a16:creationId xmlns:a16="http://schemas.microsoft.com/office/drawing/2014/main" id="{4B770043-91EE-C2B9-C83F-B5F941CAC6CA}"/>
              </a:ext>
            </a:extLst>
          </p:cNvPr>
          <p:cNvSpPr txBox="1"/>
          <p:nvPr/>
        </p:nvSpPr>
        <p:spPr>
          <a:xfrm>
            <a:off x="7233290" y="5080875"/>
            <a:ext cx="4479739"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solidFill>
                  <a:srgbClr val="FFFFFF"/>
                </a:solidFill>
                <a:latin typeface="Aptos" panose="02110004020202020204"/>
              </a:rPr>
              <a:t>Oppilaitoksen tukimuodot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fi-FI" dirty="0">
                <a:solidFill>
                  <a:srgbClr val="FFFFFF"/>
                </a:solidFill>
                <a:latin typeface="Aptos" panose="02110004020202020204"/>
              </a:rPr>
              <a:t>Ohjaus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fi-FI" dirty="0">
                <a:solidFill>
                  <a:srgbClr val="FFFFFF"/>
                </a:solidFill>
                <a:latin typeface="Aptos" panose="02110004020202020204"/>
              </a:rPr>
              <a:t>Oppimisen tuen muodot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fi-FI" dirty="0">
                <a:solidFill>
                  <a:srgbClr val="FFFFFF"/>
                </a:solidFill>
                <a:latin typeface="Aptos" panose="02110004020202020204"/>
              </a:rPr>
              <a:t>Yhteistyökäytännöt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fi-FI" dirty="0">
                <a:solidFill>
                  <a:srgbClr val="FFFFFF"/>
                </a:solidFill>
                <a:latin typeface="Aptos" panose="02110004020202020204"/>
              </a:rPr>
              <a:t>Työpaikkaohjaajan tuki</a:t>
            </a:r>
          </a:p>
        </p:txBody>
      </p:sp>
      <p:sp>
        <p:nvSpPr>
          <p:cNvPr id="7" name="Puhekupla: Soikea 6">
            <a:extLst>
              <a:ext uri="{FF2B5EF4-FFF2-40B4-BE49-F238E27FC236}">
                <a16:creationId xmlns:a16="http://schemas.microsoft.com/office/drawing/2014/main" id="{939CAE9A-ABA2-DBD0-FA6B-4A5EAA32DB30}"/>
              </a:ext>
            </a:extLst>
          </p:cNvPr>
          <p:cNvSpPr/>
          <p:nvPr/>
        </p:nvSpPr>
        <p:spPr>
          <a:xfrm>
            <a:off x="3633537" y="1395663"/>
            <a:ext cx="1479884" cy="589548"/>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dirty="0"/>
              <a:t>Kuka tekee?</a:t>
            </a:r>
          </a:p>
        </p:txBody>
      </p:sp>
    </p:spTree>
    <p:extLst>
      <p:ext uri="{BB962C8B-B14F-4D97-AF65-F5344CB8AC3E}">
        <p14:creationId xmlns:p14="http://schemas.microsoft.com/office/powerpoint/2010/main" val="460239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allAtOnce"/>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F57117A5-98E3-4B8C-E886-F6B66D28F4EB}"/>
              </a:ext>
            </a:extLst>
          </p:cNvPr>
          <p:cNvSpPr>
            <a:spLocks noGrp="1"/>
          </p:cNvSpPr>
          <p:nvPr>
            <p:ph type="title"/>
          </p:nvPr>
        </p:nvSpPr>
        <p:spPr>
          <a:xfrm>
            <a:off x="579148" y="159304"/>
            <a:ext cx="11096685" cy="818927"/>
          </a:xfrm>
        </p:spPr>
        <p:txBody>
          <a:bodyPr/>
          <a:lstStyle/>
          <a:p>
            <a:r>
              <a:rPr lang="fi-FI" sz="3600" dirty="0"/>
              <a:t>Oppimisen tuen suunnittelu ja toteutus oppisopimuksessa</a:t>
            </a:r>
          </a:p>
        </p:txBody>
      </p:sp>
      <p:sp>
        <p:nvSpPr>
          <p:cNvPr id="7" name="Tekstin paikkamerkki 6">
            <a:extLst>
              <a:ext uri="{FF2B5EF4-FFF2-40B4-BE49-F238E27FC236}">
                <a16:creationId xmlns:a16="http://schemas.microsoft.com/office/drawing/2014/main" id="{CE9B51D1-A694-8B78-AFEB-17D3AD43B454}"/>
              </a:ext>
            </a:extLst>
          </p:cNvPr>
          <p:cNvSpPr>
            <a:spLocks noGrp="1"/>
          </p:cNvSpPr>
          <p:nvPr>
            <p:ph type="body" idx="12"/>
          </p:nvPr>
        </p:nvSpPr>
        <p:spPr>
          <a:xfrm>
            <a:off x="526928" y="1318839"/>
            <a:ext cx="9891188" cy="3197485"/>
          </a:xfrm>
        </p:spPr>
        <p:txBody>
          <a:bodyPr>
            <a:normAutofit/>
          </a:bodyPr>
          <a:lstStyle/>
          <a:p>
            <a:r>
              <a:rPr lang="fi-FI" dirty="0"/>
              <a:t>Kun tuen tarve havaitaan</a:t>
            </a:r>
          </a:p>
          <a:p>
            <a:r>
              <a:rPr lang="fi-FI" dirty="0"/>
              <a:t>Suunnittelu yhteistyössä (opiskelija, opettaja, työpaikkaohjaaja)  - yhteisellä asialla! </a:t>
            </a:r>
          </a:p>
          <a:p>
            <a:pPr lvl="1"/>
            <a:r>
              <a:rPr lang="fi-FI" dirty="0"/>
              <a:t>Keskustelu – avoimuus, luottamuksellisuus</a:t>
            </a:r>
          </a:p>
          <a:p>
            <a:pPr lvl="1"/>
            <a:r>
              <a:rPr lang="fi-FI" dirty="0" err="1"/>
              <a:t>HOKSiin</a:t>
            </a:r>
            <a:r>
              <a:rPr lang="fi-FI" dirty="0"/>
              <a:t> </a:t>
            </a:r>
          </a:p>
          <a:p>
            <a:pPr lvl="2"/>
            <a:r>
              <a:rPr lang="fi-FI" dirty="0"/>
              <a:t>oppimisen tuki kuvataan (ohjeistusta tarkemmin tulossa)</a:t>
            </a:r>
          </a:p>
          <a:p>
            <a:pPr lvl="1"/>
            <a:r>
              <a:rPr lang="fi-FI" dirty="0"/>
              <a:t>Missä ympäristöissä ja millaista tukea tarvitaan – suunnittelu yhteistyössä</a:t>
            </a:r>
          </a:p>
          <a:p>
            <a:r>
              <a:rPr lang="fi-FI" dirty="0"/>
              <a:t>Tuen vaikuttavuuden seuranta ja muutokset tarvittaessa</a:t>
            </a:r>
          </a:p>
        </p:txBody>
      </p:sp>
      <p:sp>
        <p:nvSpPr>
          <p:cNvPr id="9" name="Suorakulmio 8">
            <a:extLst>
              <a:ext uri="{FF2B5EF4-FFF2-40B4-BE49-F238E27FC236}">
                <a16:creationId xmlns:a16="http://schemas.microsoft.com/office/drawing/2014/main" id="{9E856D6A-488B-1037-55BF-3EFF04ED3BBC}"/>
              </a:ext>
            </a:extLst>
          </p:cNvPr>
          <p:cNvSpPr/>
          <p:nvPr/>
        </p:nvSpPr>
        <p:spPr>
          <a:xfrm>
            <a:off x="550902" y="4239597"/>
            <a:ext cx="2447080" cy="1525247"/>
          </a:xfrm>
          <a:prstGeom prst="rect">
            <a:avLst/>
          </a:prstGeom>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0D004B"/>
                </a:solidFill>
                <a:effectLst/>
                <a:uLnTx/>
                <a:uFillTx/>
                <a:latin typeface="Aptos" panose="02110004020202020204"/>
                <a:ea typeface="+mn-ea"/>
                <a:cs typeface="+mn-cs"/>
              </a:rPr>
              <a:t>Oppimisen tuki työpaikalla</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srgbClr val="0D004B"/>
                </a:solidFill>
                <a:effectLst/>
                <a:uLnTx/>
                <a:uFillTx/>
                <a:latin typeface="Aptos" panose="02110004020202020204"/>
                <a:ea typeface="+mn-ea"/>
                <a:cs typeface="+mn-cs"/>
              </a:rPr>
              <a:t>ohjaus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srgbClr val="0D004B"/>
                </a:solidFill>
                <a:effectLst/>
                <a:uLnTx/>
                <a:uFillTx/>
                <a:latin typeface="Aptos" panose="02110004020202020204"/>
                <a:ea typeface="+mn-ea"/>
                <a:cs typeface="+mn-cs"/>
              </a:rPr>
              <a:t>järjestelyt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srgbClr val="0D004B"/>
                </a:solidFill>
                <a:effectLst/>
                <a:uLnTx/>
                <a:uFillTx/>
                <a:latin typeface="Aptos" panose="02110004020202020204"/>
                <a:ea typeface="+mn-ea"/>
                <a:cs typeface="+mn-cs"/>
              </a:rPr>
              <a:t>työtehtävät…</a:t>
            </a:r>
          </a:p>
        </p:txBody>
      </p:sp>
      <p:sp>
        <p:nvSpPr>
          <p:cNvPr id="10" name="Suorakulmio 9">
            <a:extLst>
              <a:ext uri="{FF2B5EF4-FFF2-40B4-BE49-F238E27FC236}">
                <a16:creationId xmlns:a16="http://schemas.microsoft.com/office/drawing/2014/main" id="{54875A43-0514-5AE3-FDB9-41FD20D43709}"/>
              </a:ext>
            </a:extLst>
          </p:cNvPr>
          <p:cNvSpPr/>
          <p:nvPr/>
        </p:nvSpPr>
        <p:spPr>
          <a:xfrm>
            <a:off x="3187147" y="4239597"/>
            <a:ext cx="2447080" cy="1525247"/>
          </a:xfrm>
          <a:prstGeom prst="rect">
            <a:avLst/>
          </a:prstGeom>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0D004B"/>
                </a:solidFill>
                <a:effectLst/>
                <a:uLnTx/>
                <a:uFillTx/>
                <a:latin typeface="Aptos" panose="02110004020202020204"/>
                <a:ea typeface="+mn-ea"/>
                <a:cs typeface="+mn-cs"/>
              </a:rPr>
              <a:t>Oppimisen tuki oppilaitoksessa</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srgbClr val="0D004B"/>
                </a:solidFill>
                <a:effectLst/>
                <a:uLnTx/>
                <a:uFillTx/>
                <a:latin typeface="Aptos" panose="02110004020202020204"/>
                <a:ea typeface="+mn-ea"/>
                <a:cs typeface="+mn-cs"/>
              </a:rPr>
              <a:t>ohjaus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srgbClr val="0D004B"/>
                </a:solidFill>
                <a:effectLst/>
                <a:uLnTx/>
                <a:uFillTx/>
                <a:latin typeface="Aptos" panose="02110004020202020204"/>
                <a:ea typeface="+mn-ea"/>
                <a:cs typeface="+mn-cs"/>
              </a:rPr>
              <a:t>pienryhmät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srgbClr val="0D004B"/>
                </a:solidFill>
                <a:effectLst/>
                <a:uLnTx/>
                <a:uFillTx/>
                <a:latin typeface="Aptos" panose="02110004020202020204"/>
                <a:ea typeface="+mn-ea"/>
                <a:cs typeface="+mn-cs"/>
              </a:rPr>
              <a:t>materiaalit ym.</a:t>
            </a:r>
          </a:p>
        </p:txBody>
      </p:sp>
      <p:sp>
        <p:nvSpPr>
          <p:cNvPr id="11" name="Suorakulmio 10">
            <a:extLst>
              <a:ext uri="{FF2B5EF4-FFF2-40B4-BE49-F238E27FC236}">
                <a16:creationId xmlns:a16="http://schemas.microsoft.com/office/drawing/2014/main" id="{C8E67F67-811A-E380-6E8F-5CAED1230A2F}"/>
              </a:ext>
            </a:extLst>
          </p:cNvPr>
          <p:cNvSpPr/>
          <p:nvPr/>
        </p:nvSpPr>
        <p:spPr>
          <a:xfrm>
            <a:off x="5800181" y="4239597"/>
            <a:ext cx="2538186" cy="1525247"/>
          </a:xfrm>
          <a:prstGeom prst="rect">
            <a:avLst/>
          </a:prstGeom>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0D004B"/>
                </a:solidFill>
                <a:effectLst/>
                <a:uLnTx/>
                <a:uFillTx/>
                <a:latin typeface="Aptos" panose="02110004020202020204"/>
                <a:ea typeface="+mn-ea"/>
                <a:cs typeface="+mn-cs"/>
              </a:rPr>
              <a:t>Oppimisen tuki verkko-opiskelussa</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srgbClr val="0D004B"/>
                </a:solidFill>
                <a:effectLst/>
                <a:uLnTx/>
                <a:uFillTx/>
                <a:latin typeface="Aptos" panose="02110004020202020204"/>
                <a:ea typeface="+mn-ea"/>
                <a:cs typeface="+mn-cs"/>
              </a:rPr>
              <a:t>ohjaus ja perehdytys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srgbClr val="0D004B"/>
                </a:solidFill>
                <a:effectLst/>
                <a:uLnTx/>
                <a:uFillTx/>
                <a:latin typeface="Aptos" panose="02110004020202020204"/>
                <a:ea typeface="+mn-ea"/>
                <a:cs typeface="+mn-cs"/>
              </a:rPr>
              <a:t>muokkaus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1800" b="0" i="0" u="none" strike="noStrike" kern="1200" cap="none" spc="0" normalizeH="0" baseline="0" noProof="0" dirty="0">
                <a:ln>
                  <a:noFill/>
                </a:ln>
                <a:solidFill>
                  <a:srgbClr val="0D004B"/>
                </a:solidFill>
                <a:effectLst/>
                <a:uLnTx/>
                <a:uFillTx/>
                <a:latin typeface="Aptos" panose="02110004020202020204"/>
                <a:ea typeface="+mn-ea"/>
                <a:cs typeface="+mn-cs"/>
              </a:rPr>
              <a:t>apuvälineet …</a:t>
            </a:r>
          </a:p>
        </p:txBody>
      </p:sp>
      <p:sp>
        <p:nvSpPr>
          <p:cNvPr id="2" name="Suorakulmio 1">
            <a:extLst>
              <a:ext uri="{FF2B5EF4-FFF2-40B4-BE49-F238E27FC236}">
                <a16:creationId xmlns:a16="http://schemas.microsoft.com/office/drawing/2014/main" id="{994299DF-A50A-FB99-B4FE-33703CBE0867}"/>
              </a:ext>
            </a:extLst>
          </p:cNvPr>
          <p:cNvSpPr/>
          <p:nvPr/>
        </p:nvSpPr>
        <p:spPr>
          <a:xfrm>
            <a:off x="8504321" y="4239597"/>
            <a:ext cx="2275117" cy="1525247"/>
          </a:xfrm>
          <a:prstGeom prst="rect">
            <a:avLst/>
          </a:prstGeom>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0D004B"/>
                </a:solidFill>
                <a:effectLst/>
                <a:uLnTx/>
                <a:uFillTx/>
                <a:latin typeface="Aptos" panose="02110004020202020204"/>
                <a:ea typeface="+mn-ea"/>
                <a:cs typeface="+mn-cs"/>
              </a:rPr>
              <a:t>Muu oppimisen ja hyvinvoinnin tuki ja yhteistyö</a:t>
            </a:r>
          </a:p>
        </p:txBody>
      </p:sp>
      <p:sp>
        <p:nvSpPr>
          <p:cNvPr id="3" name="Suorakulmio 2">
            <a:extLst>
              <a:ext uri="{FF2B5EF4-FFF2-40B4-BE49-F238E27FC236}">
                <a16:creationId xmlns:a16="http://schemas.microsoft.com/office/drawing/2014/main" id="{78B6785D-46EB-8F17-CB46-E3FF10BFFBF8}"/>
              </a:ext>
            </a:extLst>
          </p:cNvPr>
          <p:cNvSpPr/>
          <p:nvPr/>
        </p:nvSpPr>
        <p:spPr>
          <a:xfrm>
            <a:off x="579148" y="5931569"/>
            <a:ext cx="10012652" cy="3265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FFFFFF"/>
                </a:solidFill>
                <a:effectLst/>
                <a:uLnTx/>
                <a:uFillTx/>
                <a:latin typeface="Aptos" panose="02110004020202020204"/>
                <a:ea typeface="+mn-ea"/>
                <a:cs typeface="+mn-cs"/>
              </a:rPr>
              <a:t>Yhteistyö</a:t>
            </a:r>
          </a:p>
        </p:txBody>
      </p:sp>
      <p:sp>
        <p:nvSpPr>
          <p:cNvPr id="4" name="Puhekupla: Soikea 3">
            <a:extLst>
              <a:ext uri="{FF2B5EF4-FFF2-40B4-BE49-F238E27FC236}">
                <a16:creationId xmlns:a16="http://schemas.microsoft.com/office/drawing/2014/main" id="{721A81EA-6E05-07E8-31FD-C94A1FFA43AE}"/>
              </a:ext>
            </a:extLst>
          </p:cNvPr>
          <p:cNvSpPr/>
          <p:nvPr/>
        </p:nvSpPr>
        <p:spPr>
          <a:xfrm>
            <a:off x="9429826" y="98067"/>
            <a:ext cx="2536155" cy="1622118"/>
          </a:xfrm>
          <a:prstGeom prst="wedgeEllipseCallout">
            <a:avLst>
              <a:gd name="adj1" fmla="val -52166"/>
              <a:gd name="adj2" fmla="val 3767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dirty="0"/>
              <a:t>Millaista tietoa työpaikka tarvitsee opiskelijan tuen tarpeista?</a:t>
            </a:r>
          </a:p>
        </p:txBody>
      </p:sp>
      <p:sp>
        <p:nvSpPr>
          <p:cNvPr id="6" name="Puhekupla: Soikea 5">
            <a:extLst>
              <a:ext uri="{FF2B5EF4-FFF2-40B4-BE49-F238E27FC236}">
                <a16:creationId xmlns:a16="http://schemas.microsoft.com/office/drawing/2014/main" id="{397F4C70-685B-4C42-4C2B-82F02EDDEE7F}"/>
              </a:ext>
            </a:extLst>
          </p:cNvPr>
          <p:cNvSpPr/>
          <p:nvPr/>
        </p:nvSpPr>
        <p:spPr>
          <a:xfrm>
            <a:off x="9592895" y="2157646"/>
            <a:ext cx="2373086" cy="1318114"/>
          </a:xfrm>
          <a:prstGeom prst="wedgeEllipseCallout">
            <a:avLst>
              <a:gd name="adj1" fmla="val -36429"/>
              <a:gd name="adj2" fmla="val 5259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dirty="0"/>
              <a:t>Miten tietoa välitetään? </a:t>
            </a:r>
          </a:p>
        </p:txBody>
      </p:sp>
    </p:spTree>
    <p:extLst>
      <p:ext uri="{BB962C8B-B14F-4D97-AF65-F5344CB8AC3E}">
        <p14:creationId xmlns:p14="http://schemas.microsoft.com/office/powerpoint/2010/main" val="1641533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8C3B537C-DE4B-2321-F37A-86CD40BFE682}"/>
              </a:ext>
            </a:extLst>
          </p:cNvPr>
          <p:cNvSpPr>
            <a:spLocks noGrp="1"/>
          </p:cNvSpPr>
          <p:nvPr>
            <p:ph type="title"/>
          </p:nvPr>
        </p:nvSpPr>
        <p:spPr>
          <a:xfrm>
            <a:off x="475649" y="444680"/>
            <a:ext cx="11096685" cy="818927"/>
          </a:xfrm>
        </p:spPr>
        <p:txBody>
          <a:bodyPr/>
          <a:lstStyle/>
          <a:p>
            <a:r>
              <a:rPr lang="fi-FI" dirty="0"/>
              <a:t>Opiskelijan oppimisen tuki - mitä olisi hyvä huomioida? </a:t>
            </a:r>
          </a:p>
        </p:txBody>
      </p:sp>
      <p:sp>
        <p:nvSpPr>
          <p:cNvPr id="7" name="Tekstin paikkamerkki 6">
            <a:extLst>
              <a:ext uri="{FF2B5EF4-FFF2-40B4-BE49-F238E27FC236}">
                <a16:creationId xmlns:a16="http://schemas.microsoft.com/office/drawing/2014/main" id="{0C4B6E31-A9CF-9347-95FB-E856C2CFD10D}"/>
              </a:ext>
            </a:extLst>
          </p:cNvPr>
          <p:cNvSpPr>
            <a:spLocks noGrp="1"/>
          </p:cNvSpPr>
          <p:nvPr>
            <p:ph type="body" idx="12"/>
          </p:nvPr>
        </p:nvSpPr>
        <p:spPr>
          <a:xfrm>
            <a:off x="475649" y="2041128"/>
            <a:ext cx="10246893" cy="4372192"/>
          </a:xfrm>
        </p:spPr>
        <p:txBody>
          <a:bodyPr>
            <a:normAutofit fontScale="85000" lnSpcReduction="10000"/>
          </a:bodyPr>
          <a:lstStyle/>
          <a:p>
            <a:r>
              <a:rPr lang="fi-FI" dirty="0"/>
              <a:t>Missä asioissa ja ympäristöissä opiskelija tarvitsee tukea? </a:t>
            </a:r>
          </a:p>
          <a:p>
            <a:r>
              <a:rPr lang="fi-FI" dirty="0"/>
              <a:t>Millaisia vahvuuksia ja osaamista opiskelijalla on?</a:t>
            </a:r>
          </a:p>
          <a:p>
            <a:r>
              <a:rPr lang="fi-FI" dirty="0"/>
              <a:t>Millaista tukea opiskelija tarvitsee? Millainen tuki tukee opiskelijan oppimista ja hyvinvointia?</a:t>
            </a:r>
          </a:p>
          <a:p>
            <a:r>
              <a:rPr lang="fi-FI" dirty="0"/>
              <a:t>Tarvitseeko opiskelija erityistä tukea?</a:t>
            </a:r>
          </a:p>
          <a:p>
            <a:pPr marL="0" indent="0">
              <a:buNone/>
            </a:pPr>
            <a:endParaRPr lang="fi-FI" dirty="0"/>
          </a:p>
          <a:p>
            <a:r>
              <a:rPr lang="fi-FI" dirty="0"/>
              <a:t>Miten tuki toteutetaan?  Millaisia tukimuotoja on työpaikalla/ oppilaitoksessa/verkko-opiskelussa?</a:t>
            </a:r>
          </a:p>
          <a:p>
            <a:r>
              <a:rPr lang="fi-FI" dirty="0"/>
              <a:t>Kuka tukea antaa?</a:t>
            </a:r>
          </a:p>
          <a:p>
            <a:r>
              <a:rPr lang="fi-FI" dirty="0"/>
              <a:t>Osataanko tukea antaa? Miten työpaikkaohjaajan tai opettajien osaamista kehitetään? </a:t>
            </a:r>
          </a:p>
          <a:p>
            <a:r>
              <a:rPr lang="fi-FI" dirty="0"/>
              <a:t>Miten yhteistyötä tehdään?</a:t>
            </a:r>
          </a:p>
          <a:p>
            <a:r>
              <a:rPr lang="fi-FI" dirty="0"/>
              <a:t>Miten tuen vaikutuksia seurataan?</a:t>
            </a:r>
          </a:p>
          <a:p>
            <a:pPr marL="0" indent="0">
              <a:buNone/>
            </a:pPr>
            <a:endParaRPr lang="fi-FI" dirty="0"/>
          </a:p>
          <a:p>
            <a:pPr marL="0" indent="0">
              <a:buNone/>
            </a:pPr>
            <a:r>
              <a:rPr lang="fi-FI" dirty="0"/>
              <a:t>Opiskelijatuntemus, työpaikan tuntemus, oppilaitoksen rakenteet, käytännöt, prosessit</a:t>
            </a:r>
          </a:p>
          <a:p>
            <a:pPr marL="0" indent="0">
              <a:buNone/>
            </a:pPr>
            <a:endParaRPr lang="fi-FI" dirty="0"/>
          </a:p>
        </p:txBody>
      </p:sp>
    </p:spTree>
    <p:extLst>
      <p:ext uri="{BB962C8B-B14F-4D97-AF65-F5344CB8AC3E}">
        <p14:creationId xmlns:p14="http://schemas.microsoft.com/office/powerpoint/2010/main" val="3838578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1">
            <a:extLst>
              <a:ext uri="{FF2B5EF4-FFF2-40B4-BE49-F238E27FC236}">
                <a16:creationId xmlns:a16="http://schemas.microsoft.com/office/drawing/2014/main" id="{6B34C9BB-9E0F-1528-E3A3-50CD60723723}"/>
              </a:ext>
            </a:extLst>
          </p:cNvPr>
          <p:cNvSpPr>
            <a:spLocks noGrp="1"/>
          </p:cNvSpPr>
          <p:nvPr>
            <p:ph type="subTitle" idx="1"/>
          </p:nvPr>
        </p:nvSpPr>
        <p:spPr>
          <a:xfrm>
            <a:off x="964096" y="1385511"/>
            <a:ext cx="10694504" cy="4786690"/>
          </a:xfrm>
          <a:solidFill>
            <a:schemeClr val="bg1"/>
          </a:solidFill>
        </p:spPr>
        <p:txBody>
          <a:bodyPr>
            <a:noAutofit/>
          </a:bodyPr>
          <a:lstStyle/>
          <a:p>
            <a:r>
              <a:rPr lang="fi-FI" sz="1800" dirty="0">
                <a:solidFill>
                  <a:schemeClr val="bg2">
                    <a:lumMod val="10000"/>
                  </a:schemeClr>
                </a:solidFill>
              </a:rPr>
              <a:t>Opiskelijalla on oikeus erityiseen tukeen, jos hän tarvitsee </a:t>
            </a:r>
            <a:r>
              <a:rPr lang="fi-FI" sz="1800" b="1" dirty="0">
                <a:solidFill>
                  <a:schemeClr val="bg2">
                    <a:lumMod val="10000"/>
                  </a:schemeClr>
                </a:solidFill>
              </a:rPr>
              <a:t>todennettujen oppimisvaikeuksien, vamman, sairauden tai muun vastaavan syyn vuoksi säännöllistä tai pitkäaikaista erityisopetusta </a:t>
            </a:r>
            <a:r>
              <a:rPr lang="fi-FI" sz="1800" dirty="0">
                <a:solidFill>
                  <a:schemeClr val="bg2">
                    <a:lumMod val="10000"/>
                  </a:schemeClr>
                </a:solidFill>
              </a:rPr>
              <a:t>tutkinnon tai koulutuksen mukaisten ammattitaitovaatimusten ja osaamistavoitteiden saavuttamiseksi eikä 63 §:ssä tarkoitettu oppimisen tuki ole riittävää opiskelijan tuen tarpeiden kannalta. Opiskelijalla on oikeus erityiseen tukeen </a:t>
            </a:r>
            <a:r>
              <a:rPr lang="fi-FI" sz="1800" b="1" dirty="0">
                <a:solidFill>
                  <a:schemeClr val="bg2">
                    <a:lumMod val="10000"/>
                  </a:schemeClr>
                </a:solidFill>
              </a:rPr>
              <a:t>myös työpaikalla järjestettävässä koulutuksessa</a:t>
            </a:r>
            <a:r>
              <a:rPr lang="fi-FI" sz="1800" dirty="0">
                <a:solidFill>
                  <a:schemeClr val="bg2">
                    <a:lumMod val="10000"/>
                  </a:schemeClr>
                </a:solidFill>
              </a:rPr>
              <a:t>.</a:t>
            </a:r>
          </a:p>
          <a:p>
            <a:r>
              <a:rPr lang="fi-FI" sz="1800" b="1" dirty="0">
                <a:solidFill>
                  <a:schemeClr val="bg2">
                    <a:lumMod val="10000"/>
                  </a:schemeClr>
                </a:solidFill>
              </a:rPr>
              <a:t>Erityinen tuki on </a:t>
            </a:r>
            <a:r>
              <a:rPr lang="fi-FI" sz="1800" dirty="0">
                <a:solidFill>
                  <a:schemeClr val="bg2">
                    <a:lumMod val="10000"/>
                  </a:schemeClr>
                </a:solidFill>
              </a:rPr>
              <a:t>erityisopettajan antamaa erityisopetusta. Lisäksi erityinen tuki on erityisopettajan konsultaatioon perustuvaa muuta opetusta ja ohjausta sekä opiskelijan tarvitsemia muita erityisiä opetus- ja opiskelujärjestelyjä. </a:t>
            </a:r>
          </a:p>
          <a:p>
            <a:r>
              <a:rPr lang="fi-FI" sz="1800" dirty="0">
                <a:solidFill>
                  <a:schemeClr val="bg2">
                    <a:lumMod val="10000"/>
                  </a:schemeClr>
                </a:solidFill>
              </a:rPr>
              <a:t>Erityisen tuen tavoitteena on, että opiskelija saavuttaa tuen avulla tutkinnon tai koulutuksen perusteiden mukaisen ammattitaidon ja osaamisen. </a:t>
            </a:r>
          </a:p>
          <a:p>
            <a:r>
              <a:rPr lang="fi-FI" sz="1800" dirty="0">
                <a:solidFill>
                  <a:schemeClr val="bg2">
                    <a:lumMod val="10000"/>
                  </a:schemeClr>
                </a:solidFill>
              </a:rPr>
              <a:t>Erityistä tukea saavan opiskelijan osalta ammatillisen perustutkinnon perusteiden mukaista osaamisen arviointia voidaan mukauttaa laatimalla opiskelijalle yksilöllinen osaamisen arviointi. Osaamisen arviointia voidaan mukauttaa vain siinä määrin, kuin se on opiskelijan henkilökohtaiset tavoitteet ja valmiudet huomioon ottaen välttämätöntä. </a:t>
            </a:r>
          </a:p>
          <a:p>
            <a:r>
              <a:rPr lang="fi-FI" sz="1800" dirty="0">
                <a:solidFill>
                  <a:schemeClr val="bg2">
                    <a:lumMod val="10000"/>
                  </a:schemeClr>
                </a:solidFill>
              </a:rPr>
              <a:t>Erityisopetuksen tavoitteena on lisäksi </a:t>
            </a:r>
            <a:r>
              <a:rPr lang="fi-FI" sz="1800" b="1" dirty="0">
                <a:solidFill>
                  <a:schemeClr val="bg2">
                    <a:lumMod val="10000"/>
                  </a:schemeClr>
                </a:solidFill>
              </a:rPr>
              <a:t>edistää opiskelijan opintoja ja hyvinvointia yhteistyössä</a:t>
            </a:r>
            <a:r>
              <a:rPr lang="fi-FI" sz="1800" dirty="0">
                <a:solidFill>
                  <a:schemeClr val="bg2">
                    <a:lumMod val="10000"/>
                  </a:schemeClr>
                </a:solidFill>
              </a:rPr>
              <a:t> sosiaali- ja terveydenhuollon, kuntoutuspalveluiden ja muiden sidosryhmien kanssa. </a:t>
            </a:r>
          </a:p>
          <a:p>
            <a:endParaRPr lang="en-US" sz="1800" dirty="0">
              <a:solidFill>
                <a:schemeClr val="bg2">
                  <a:lumMod val="10000"/>
                </a:schemeClr>
              </a:solidFill>
            </a:endParaRPr>
          </a:p>
        </p:txBody>
      </p:sp>
      <p:sp>
        <p:nvSpPr>
          <p:cNvPr id="4" name="Otsikko 3">
            <a:extLst>
              <a:ext uri="{FF2B5EF4-FFF2-40B4-BE49-F238E27FC236}">
                <a16:creationId xmlns:a16="http://schemas.microsoft.com/office/drawing/2014/main" id="{5A4D185D-AF90-1DD2-BDB5-A240B9ADCED7}"/>
              </a:ext>
            </a:extLst>
          </p:cNvPr>
          <p:cNvSpPr>
            <a:spLocks noGrp="1"/>
          </p:cNvSpPr>
          <p:nvPr>
            <p:ph type="title"/>
          </p:nvPr>
        </p:nvSpPr>
        <p:spPr>
          <a:xfrm>
            <a:off x="1497634" y="310320"/>
            <a:ext cx="8929459" cy="1325563"/>
          </a:xfrm>
        </p:spPr>
        <p:txBody>
          <a:bodyPr>
            <a:normAutofit fontScale="90000"/>
          </a:bodyPr>
          <a:lstStyle/>
          <a:p>
            <a:r>
              <a:rPr lang="fi-FI" dirty="0"/>
              <a:t>Oikeus erityiseen tukeen 64 §</a:t>
            </a:r>
          </a:p>
        </p:txBody>
      </p:sp>
    </p:spTree>
    <p:extLst>
      <p:ext uri="{BB962C8B-B14F-4D97-AF65-F5344CB8AC3E}">
        <p14:creationId xmlns:p14="http://schemas.microsoft.com/office/powerpoint/2010/main" val="4120620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isällön paikkamerkki 4">
            <a:extLst>
              <a:ext uri="{FF2B5EF4-FFF2-40B4-BE49-F238E27FC236}">
                <a16:creationId xmlns:a16="http://schemas.microsoft.com/office/drawing/2014/main" id="{87F2EA1E-38B3-A1B7-0A36-FA36A0700A57}"/>
              </a:ext>
            </a:extLst>
          </p:cNvPr>
          <p:cNvSpPr>
            <a:spLocks noGrp="1"/>
          </p:cNvSpPr>
          <p:nvPr>
            <p:ph sz="half" idx="2"/>
          </p:nvPr>
        </p:nvSpPr>
        <p:spPr>
          <a:xfrm>
            <a:off x="7064830" y="1946408"/>
            <a:ext cx="4746171" cy="4555672"/>
          </a:xfrm>
          <a:prstGeom prst="rect">
            <a:avLst/>
          </a:prstGeom>
        </p:spPr>
        <p:txBody>
          <a:bodyPr>
            <a:normAutofit lnSpcReduction="10000"/>
          </a:bodyPr>
          <a:lstStyle/>
          <a:p>
            <a:pPr marL="0" indent="0">
              <a:buNone/>
            </a:pPr>
            <a:r>
              <a:rPr lang="fi-FI" dirty="0">
                <a:latin typeface="Calibri" panose="020F0502020204030204" pitchFamily="34" charset="0"/>
                <a:cs typeface="Calibri" panose="020F0502020204030204" pitchFamily="34" charset="0"/>
              </a:rPr>
              <a:t>Opiskelijalla on oikeus erityiseen tukeen, jos hän </a:t>
            </a:r>
          </a:p>
          <a:p>
            <a:r>
              <a:rPr lang="fi-FI" dirty="0">
                <a:latin typeface="Calibri" panose="020F0502020204030204" pitchFamily="34" charset="0"/>
                <a:cs typeface="Calibri" panose="020F0502020204030204" pitchFamily="34" charset="0"/>
              </a:rPr>
              <a:t>oppimisvaikeuksien, vamman, sairauden tai muun syyn vuoksi tarvitsee pitkäaikaista tai säännöllistä erityistä oppimisen ja opiskelun tukea </a:t>
            </a:r>
          </a:p>
          <a:p>
            <a:pPr marL="0" indent="0">
              <a:buNone/>
            </a:pPr>
            <a:r>
              <a:rPr lang="fi-FI" dirty="0">
                <a:latin typeface="Calibri" panose="020F0502020204030204" pitchFamily="34" charset="0"/>
                <a:cs typeface="Calibri" panose="020F0502020204030204" pitchFamily="34" charset="0"/>
              </a:rPr>
              <a:t>Tavoitteena on</a:t>
            </a:r>
          </a:p>
          <a:p>
            <a:r>
              <a:rPr lang="fi-FI" dirty="0">
                <a:latin typeface="Calibri" panose="020F0502020204030204" pitchFamily="34" charset="0"/>
                <a:cs typeface="Calibri" panose="020F0502020204030204" pitchFamily="34" charset="0"/>
              </a:rPr>
              <a:t>opiskelija saavuttaa tutkinnon tai koulutuksen perusteiden mukaisen ammattitaidon ja osaamisen</a:t>
            </a:r>
          </a:p>
          <a:p>
            <a:r>
              <a:rPr lang="fi-FI" dirty="0">
                <a:latin typeface="Calibri" panose="020F0502020204030204" pitchFamily="34" charset="0"/>
                <a:cs typeface="Calibri" panose="020F0502020204030204" pitchFamily="34" charset="0"/>
              </a:rPr>
              <a:t>edistää opiskelijan kokonaiskuntoutusta yhteistyössä kuntoutuspalveluiden tuottajien kanssa</a:t>
            </a:r>
          </a:p>
          <a:p>
            <a:pPr marL="0" indent="0">
              <a:buNone/>
            </a:pPr>
            <a:r>
              <a:rPr lang="fi-FI" sz="1800" dirty="0">
                <a:latin typeface="Calibri" panose="020F0502020204030204" pitchFamily="34" charset="0"/>
                <a:cs typeface="Calibri" panose="020F0502020204030204" pitchFamily="34" charset="0"/>
              </a:rPr>
              <a:t>L 531/ 2017 64 §</a:t>
            </a:r>
          </a:p>
          <a:p>
            <a:endParaRPr lang="fi-FI" dirty="0">
              <a:latin typeface="Calibri" panose="020F0502020204030204" pitchFamily="34" charset="0"/>
              <a:cs typeface="Calibri" panose="020F0502020204030204" pitchFamily="34" charset="0"/>
            </a:endParaRPr>
          </a:p>
          <a:p>
            <a:endParaRPr lang="fi-FI" dirty="0"/>
          </a:p>
        </p:txBody>
      </p:sp>
      <p:sp>
        <p:nvSpPr>
          <p:cNvPr id="3" name="Sisällön paikkamerkki 2">
            <a:extLst>
              <a:ext uri="{FF2B5EF4-FFF2-40B4-BE49-F238E27FC236}">
                <a16:creationId xmlns:a16="http://schemas.microsoft.com/office/drawing/2014/main" id="{72E77457-B198-7E29-1A08-7179B8920430}"/>
              </a:ext>
            </a:extLst>
          </p:cNvPr>
          <p:cNvSpPr>
            <a:spLocks noGrp="1"/>
          </p:cNvSpPr>
          <p:nvPr>
            <p:ph sz="half" idx="1"/>
          </p:nvPr>
        </p:nvSpPr>
        <p:spPr>
          <a:xfrm>
            <a:off x="380999" y="1926772"/>
            <a:ext cx="6052457" cy="4724400"/>
          </a:xfrm>
          <a:ln w="38100">
            <a:solidFill>
              <a:schemeClr val="tx1"/>
            </a:solidFill>
          </a:ln>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pPr marL="0" indent="0">
              <a:buNone/>
            </a:pPr>
            <a:r>
              <a:rPr lang="fi-FI" dirty="0">
                <a:latin typeface="Calibri" panose="020F0502020204030204" pitchFamily="34" charset="0"/>
                <a:cs typeface="Calibri" panose="020F0502020204030204" pitchFamily="34" charset="0"/>
              </a:rPr>
              <a:t>Opiskelijalla on oikeus erityiseen tukeen, jos hän</a:t>
            </a:r>
          </a:p>
          <a:p>
            <a:r>
              <a:rPr lang="fi-FI" dirty="0">
                <a:latin typeface="Calibri" panose="020F0502020204030204" pitchFamily="34" charset="0"/>
                <a:cs typeface="Calibri" panose="020F0502020204030204" pitchFamily="34" charset="0"/>
              </a:rPr>
              <a:t> tarvitsee </a:t>
            </a:r>
            <a:r>
              <a:rPr lang="fi-FI" b="1" dirty="0">
                <a:latin typeface="Calibri" panose="020F0502020204030204" pitchFamily="34" charset="0"/>
                <a:cs typeface="Calibri" panose="020F0502020204030204" pitchFamily="34" charset="0"/>
              </a:rPr>
              <a:t>todennettujen</a:t>
            </a:r>
            <a:r>
              <a:rPr lang="fi-FI" dirty="0">
                <a:latin typeface="Calibri" panose="020F0502020204030204" pitchFamily="34" charset="0"/>
                <a:cs typeface="Calibri" panose="020F0502020204030204" pitchFamily="34" charset="0"/>
              </a:rPr>
              <a:t> oppimisvaikeuksien, vamman, sairauden tai muun vastaavan syyn vuoksi säännöllistä tai pitkäaikaista </a:t>
            </a:r>
            <a:r>
              <a:rPr lang="fi-FI" b="1" dirty="0">
                <a:latin typeface="Calibri" panose="020F0502020204030204" pitchFamily="34" charset="0"/>
                <a:cs typeface="Calibri" panose="020F0502020204030204" pitchFamily="34" charset="0"/>
              </a:rPr>
              <a:t>erityisopetusta</a:t>
            </a:r>
            <a:r>
              <a:rPr lang="fi-FI" dirty="0">
                <a:latin typeface="Calibri" panose="020F0502020204030204" pitchFamily="34" charset="0"/>
                <a:cs typeface="Calibri" panose="020F0502020204030204" pitchFamily="34" charset="0"/>
              </a:rPr>
              <a:t> </a:t>
            </a:r>
          </a:p>
          <a:p>
            <a:r>
              <a:rPr lang="fi-FI" b="1" dirty="0">
                <a:latin typeface="Calibri" panose="020F0502020204030204" pitchFamily="34" charset="0"/>
                <a:cs typeface="Calibri" panose="020F0502020204030204" pitchFamily="34" charset="0"/>
              </a:rPr>
              <a:t>eikä 63 §:ssä tarkoitettu oppimisen tuki ole riittävää opiskelijan tuen tarpeiden kannalta. </a:t>
            </a:r>
          </a:p>
          <a:p>
            <a:pPr marL="0" indent="0">
              <a:buNone/>
            </a:pPr>
            <a:r>
              <a:rPr lang="fi-FI" dirty="0">
                <a:latin typeface="Calibri" panose="020F0502020204030204" pitchFamily="34" charset="0"/>
                <a:cs typeface="Calibri" panose="020F0502020204030204" pitchFamily="34" charset="0"/>
              </a:rPr>
              <a:t>Opiskelijalla on oikeus erityiseen tukeen </a:t>
            </a:r>
            <a:r>
              <a:rPr lang="fi-FI" b="1" dirty="0">
                <a:latin typeface="Calibri" panose="020F0502020204030204" pitchFamily="34" charset="0"/>
                <a:cs typeface="Calibri" panose="020F0502020204030204" pitchFamily="34" charset="0"/>
              </a:rPr>
              <a:t>myös työpaikalla järjestettävässä koulutuksessa.</a:t>
            </a:r>
          </a:p>
          <a:p>
            <a:pPr marL="0" indent="0">
              <a:buNone/>
            </a:pPr>
            <a:r>
              <a:rPr lang="fi-FI" dirty="0">
                <a:latin typeface="Calibri" panose="020F0502020204030204" pitchFamily="34" charset="0"/>
                <a:cs typeface="Calibri" panose="020F0502020204030204" pitchFamily="34" charset="0"/>
              </a:rPr>
              <a:t>Tavoitteena on</a:t>
            </a:r>
          </a:p>
          <a:p>
            <a:r>
              <a:rPr lang="fi-FI" dirty="0">
                <a:latin typeface="Calibri" panose="020F0502020204030204" pitchFamily="34" charset="0"/>
                <a:cs typeface="Calibri" panose="020F0502020204030204" pitchFamily="34" charset="0"/>
              </a:rPr>
              <a:t>opiskelija saavuttaa </a:t>
            </a:r>
            <a:r>
              <a:rPr lang="fi-FI" b="1" dirty="0">
                <a:latin typeface="Calibri" panose="020F0502020204030204" pitchFamily="34" charset="0"/>
                <a:cs typeface="Calibri" panose="020F0502020204030204" pitchFamily="34" charset="0"/>
              </a:rPr>
              <a:t>tuen avulla </a:t>
            </a:r>
            <a:r>
              <a:rPr lang="fi-FI" dirty="0">
                <a:latin typeface="Calibri" panose="020F0502020204030204" pitchFamily="34" charset="0"/>
                <a:cs typeface="Calibri" panose="020F0502020204030204" pitchFamily="34" charset="0"/>
              </a:rPr>
              <a:t>tutkinnon tai koulutuksen perusteiden mukaisen ammattitaidon ja osaamisen. </a:t>
            </a:r>
          </a:p>
          <a:p>
            <a:r>
              <a:rPr lang="fi-FI" dirty="0">
                <a:latin typeface="Calibri" panose="020F0502020204030204" pitchFamily="34" charset="0"/>
                <a:cs typeface="Calibri" panose="020F0502020204030204" pitchFamily="34" charset="0"/>
              </a:rPr>
              <a:t>erityisopetuksen tavoitteena on lisäksi </a:t>
            </a:r>
            <a:r>
              <a:rPr lang="fi-FI" b="1" dirty="0">
                <a:latin typeface="Calibri" panose="020F0502020204030204" pitchFamily="34" charset="0"/>
                <a:cs typeface="Calibri" panose="020F0502020204030204" pitchFamily="34" charset="0"/>
              </a:rPr>
              <a:t>edistää opiskelijan opintoja ja hyvinvointia yhteistyössä sosiaali- ja terveydenhuollon, kuntoutuspalveluiden ja muiden sidosryhmien kanssa. </a:t>
            </a:r>
            <a:endParaRPr lang="fi-FI" dirty="0">
              <a:solidFill>
                <a:srgbClr val="FF0000"/>
              </a:solidFill>
              <a:highlight>
                <a:srgbClr val="FFFFFF"/>
              </a:highlight>
            </a:endParaRPr>
          </a:p>
        </p:txBody>
      </p:sp>
      <p:sp>
        <p:nvSpPr>
          <p:cNvPr id="13" name="Otsikko 12">
            <a:extLst>
              <a:ext uri="{FF2B5EF4-FFF2-40B4-BE49-F238E27FC236}">
                <a16:creationId xmlns:a16="http://schemas.microsoft.com/office/drawing/2014/main" id="{28FC4EA3-D1DE-2E4B-7DC7-5BCC7320AE49}"/>
              </a:ext>
            </a:extLst>
          </p:cNvPr>
          <p:cNvSpPr>
            <a:spLocks noGrp="1"/>
          </p:cNvSpPr>
          <p:nvPr>
            <p:ph type="title"/>
          </p:nvPr>
        </p:nvSpPr>
        <p:spPr>
          <a:xfrm>
            <a:off x="578031" y="355920"/>
            <a:ext cx="11035938" cy="818927"/>
          </a:xfrm>
        </p:spPr>
        <p:txBody>
          <a:bodyPr/>
          <a:lstStyle/>
          <a:p>
            <a:r>
              <a:rPr lang="en-US" sz="4000" dirty="0">
                <a:solidFill>
                  <a:schemeClr val="tx2">
                    <a:lumMod val="50000"/>
                  </a:schemeClr>
                </a:solidFill>
              </a:rPr>
              <a:t>Miten </a:t>
            </a:r>
            <a:r>
              <a:rPr lang="en-US" sz="4000" dirty="0" err="1">
                <a:solidFill>
                  <a:schemeClr val="tx2">
                    <a:lumMod val="50000"/>
                  </a:schemeClr>
                </a:solidFill>
              </a:rPr>
              <a:t>erityinen</a:t>
            </a:r>
            <a:r>
              <a:rPr lang="en-US" sz="4000" dirty="0">
                <a:solidFill>
                  <a:schemeClr val="tx2">
                    <a:lumMod val="50000"/>
                  </a:schemeClr>
                </a:solidFill>
              </a:rPr>
              <a:t> </a:t>
            </a:r>
            <a:r>
              <a:rPr lang="en-US" sz="4000" dirty="0" err="1">
                <a:solidFill>
                  <a:schemeClr val="tx2">
                    <a:lumMod val="50000"/>
                  </a:schemeClr>
                </a:solidFill>
              </a:rPr>
              <a:t>tuki</a:t>
            </a:r>
            <a:r>
              <a:rPr lang="en-US" sz="4000" dirty="0">
                <a:solidFill>
                  <a:schemeClr val="tx2">
                    <a:lumMod val="50000"/>
                  </a:schemeClr>
                </a:solidFill>
              </a:rPr>
              <a:t> </a:t>
            </a:r>
            <a:r>
              <a:rPr lang="en-US" sz="4000" dirty="0" err="1">
                <a:solidFill>
                  <a:schemeClr val="tx2">
                    <a:lumMod val="50000"/>
                  </a:schemeClr>
                </a:solidFill>
              </a:rPr>
              <a:t>uudistuu</a:t>
            </a:r>
            <a:r>
              <a:rPr lang="en-US" sz="4000" dirty="0">
                <a:solidFill>
                  <a:schemeClr val="tx2">
                    <a:lumMod val="50000"/>
                  </a:schemeClr>
                </a:solidFill>
              </a:rPr>
              <a:t>? 1/2</a:t>
            </a:r>
            <a:br>
              <a:rPr lang="en-US" sz="4000" dirty="0">
                <a:solidFill>
                  <a:schemeClr val="tx2">
                    <a:lumMod val="50000"/>
                  </a:schemeClr>
                </a:solidFill>
                <a:latin typeface="Calibri" panose="020F0502020204030204" pitchFamily="34" charset="0"/>
                <a:cs typeface="Calibri" panose="020F0502020204030204" pitchFamily="34" charset="0"/>
              </a:rPr>
            </a:br>
            <a:endParaRPr lang="fi-FI" sz="4000" dirty="0">
              <a:solidFill>
                <a:schemeClr val="tx2">
                  <a:lumMod val="50000"/>
                </a:schemeClr>
              </a:solidFill>
            </a:endParaRPr>
          </a:p>
        </p:txBody>
      </p:sp>
      <p:sp>
        <p:nvSpPr>
          <p:cNvPr id="6" name="Tekstin paikkamerkki 5">
            <a:extLst>
              <a:ext uri="{FF2B5EF4-FFF2-40B4-BE49-F238E27FC236}">
                <a16:creationId xmlns:a16="http://schemas.microsoft.com/office/drawing/2014/main" id="{883B0996-7A0B-4029-E778-D0FED2BEDC74}"/>
              </a:ext>
            </a:extLst>
          </p:cNvPr>
          <p:cNvSpPr>
            <a:spLocks noGrp="1"/>
          </p:cNvSpPr>
          <p:nvPr>
            <p:ph type="subTitle" idx="10"/>
          </p:nvPr>
        </p:nvSpPr>
        <p:spPr>
          <a:prstGeom prst="rect">
            <a:avLst/>
          </a:prstGeom>
        </p:spPr>
        <p:txBody>
          <a:bodyPr>
            <a:normAutofit fontScale="92500"/>
          </a:bodyPr>
          <a:lstStyle/>
          <a:p>
            <a:r>
              <a:rPr lang="fi-FI" b="1" dirty="0">
                <a:solidFill>
                  <a:srgbClr val="000000"/>
                </a:solidFill>
                <a:latin typeface="Calibri" panose="020F0502020204030204" pitchFamily="34" charset="0"/>
                <a:cs typeface="Calibri" panose="020F0502020204030204" pitchFamily="34" charset="0"/>
              </a:rPr>
              <a:t>64 § Oikeus erityiseen tukeen 1.8.2026       </a:t>
            </a:r>
            <a:r>
              <a:rPr lang="fi-FI" dirty="0">
                <a:latin typeface="Calibri" panose="020F0502020204030204" pitchFamily="34" charset="0"/>
                <a:cs typeface="Calibri" panose="020F0502020204030204" pitchFamily="34" charset="0"/>
              </a:rPr>
              <a:t>	</a:t>
            </a:r>
            <a:r>
              <a:rPr lang="fi-FI" b="1" dirty="0">
                <a:latin typeface="Calibri" panose="020F0502020204030204" pitchFamily="34" charset="0"/>
                <a:cs typeface="Calibri" panose="020F0502020204030204" pitchFamily="34" charset="0"/>
              </a:rPr>
              <a:t>tällä hetkellä 64 § Erityinen tuki</a:t>
            </a:r>
          </a:p>
        </p:txBody>
      </p:sp>
    </p:spTree>
    <p:extLst>
      <p:ext uri="{BB962C8B-B14F-4D97-AF65-F5344CB8AC3E}">
        <p14:creationId xmlns:p14="http://schemas.microsoft.com/office/powerpoint/2010/main" val="2383737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isällön paikkamerkki 3">
            <a:extLst>
              <a:ext uri="{FF2B5EF4-FFF2-40B4-BE49-F238E27FC236}">
                <a16:creationId xmlns:a16="http://schemas.microsoft.com/office/drawing/2014/main" id="{9B659E94-BACB-C5E2-B863-2DF90CCC62E7}"/>
              </a:ext>
            </a:extLst>
          </p:cNvPr>
          <p:cNvSpPr>
            <a:spLocks noGrp="1"/>
          </p:cNvSpPr>
          <p:nvPr>
            <p:ph sz="half" idx="2"/>
          </p:nvPr>
        </p:nvSpPr>
        <p:spPr>
          <a:xfrm>
            <a:off x="6540500" y="1345702"/>
            <a:ext cx="5327449" cy="5343856"/>
          </a:xfrm>
        </p:spPr>
        <p:txBody>
          <a:bodyPr>
            <a:normAutofit fontScale="70000" lnSpcReduction="20000"/>
          </a:bodyPr>
          <a:lstStyle/>
          <a:p>
            <a:pPr marL="0" indent="0">
              <a:buNone/>
            </a:pPr>
            <a:r>
              <a:rPr lang="fi-FI" sz="2200" b="1" dirty="0">
                <a:latin typeface="Calibri" panose="020F0502020204030204" pitchFamily="34" charset="0"/>
                <a:cs typeface="Calibri" panose="020F0502020204030204" pitchFamily="34" charset="0"/>
              </a:rPr>
              <a:t>Tällä hetkellä  64 § Erityinen tuki</a:t>
            </a:r>
          </a:p>
          <a:p>
            <a:pPr marL="0" marR="0" lvl="0" indent="0" algn="l" defTabSz="685800" rtl="0" eaLnBrk="1" fontAlgn="auto" latinLnBrk="0" hangingPunct="1">
              <a:lnSpc>
                <a:spcPct val="120000"/>
              </a:lnSpc>
              <a:spcBef>
                <a:spcPts val="750"/>
              </a:spcBef>
              <a:spcAft>
                <a:spcPts val="0"/>
              </a:spcAft>
              <a:buClrTx/>
              <a:buSzPct val="62000"/>
              <a:buNone/>
              <a:tabLst/>
              <a:defRPr/>
            </a:pPr>
            <a:r>
              <a:rPr kumimoji="0" lang="fi-FI" sz="2600" i="0" u="none" strike="noStrike" kern="1200" cap="none" spc="0" normalizeH="0" baseline="0" noProof="0" dirty="0">
                <a:ln>
                  <a:noFill/>
                </a:ln>
                <a:solidFill>
                  <a:schemeClr val="tx2">
                    <a:lumMod val="50000"/>
                  </a:schemeClr>
                </a:solidFill>
                <a:effectLst/>
                <a:uLnTx/>
                <a:uFillTx/>
                <a:latin typeface="Calibri" panose="020F0502020204030204" pitchFamily="34" charset="0"/>
                <a:cs typeface="Calibri" panose="020F0502020204030204" pitchFamily="34" charset="0"/>
              </a:rPr>
              <a:t>Erityinen tuki on</a:t>
            </a:r>
          </a:p>
          <a:p>
            <a:pPr marL="171450" marR="0" lvl="0" indent="-171450" algn="l" defTabSz="685800" rtl="0" eaLnBrk="1" fontAlgn="auto" latinLnBrk="0" hangingPunct="1">
              <a:lnSpc>
                <a:spcPct val="120000"/>
              </a:lnSpc>
              <a:spcBef>
                <a:spcPts val="750"/>
              </a:spcBef>
              <a:spcAft>
                <a:spcPts val="0"/>
              </a:spcAft>
              <a:buClrTx/>
              <a:buSzPct val="62000"/>
              <a:buFont typeface="Arial" panose="020B0604020202020204" pitchFamily="34" charset="0"/>
              <a:buChar char="•"/>
              <a:tabLst/>
              <a:defRPr/>
            </a:pPr>
            <a:r>
              <a:rPr kumimoji="0" lang="fi-FI" sz="2600" i="0" u="none" strike="noStrike" kern="1200" cap="none" spc="0" normalizeH="0" baseline="0" noProof="0" dirty="0">
                <a:ln>
                  <a:noFill/>
                </a:ln>
                <a:solidFill>
                  <a:schemeClr val="tx2">
                    <a:lumMod val="50000"/>
                  </a:schemeClr>
                </a:solidFill>
                <a:effectLst/>
                <a:uLnTx/>
                <a:uFillTx/>
                <a:latin typeface="Calibri" panose="020F0502020204030204" pitchFamily="34" charset="0"/>
                <a:cs typeface="Calibri" panose="020F0502020204030204" pitchFamily="34" charset="0"/>
              </a:rPr>
              <a:t>opiskelijan tavoitteisiin ja valmiuksiin perustuvaa </a:t>
            </a:r>
          </a:p>
          <a:p>
            <a:pPr marL="171450" marR="0" lvl="0" indent="-171450" algn="l" defTabSz="685800" rtl="0" eaLnBrk="1" fontAlgn="auto" latinLnBrk="0" hangingPunct="1">
              <a:lnSpc>
                <a:spcPct val="120000"/>
              </a:lnSpc>
              <a:spcBef>
                <a:spcPts val="750"/>
              </a:spcBef>
              <a:spcAft>
                <a:spcPts val="0"/>
              </a:spcAft>
              <a:buClrTx/>
              <a:buSzPct val="62000"/>
              <a:buFont typeface="Arial" panose="020B0604020202020204" pitchFamily="34" charset="0"/>
              <a:buChar char="•"/>
              <a:tabLst/>
              <a:defRPr/>
            </a:pPr>
            <a:r>
              <a:rPr kumimoji="0" lang="fi-FI" sz="2600" i="0" u="none" strike="noStrike" kern="1200" cap="none" spc="0" normalizeH="0" baseline="0" noProof="0" dirty="0">
                <a:ln>
                  <a:noFill/>
                </a:ln>
                <a:solidFill>
                  <a:schemeClr val="tx2">
                    <a:lumMod val="50000"/>
                  </a:schemeClr>
                </a:solidFill>
                <a:effectLst/>
                <a:uLnTx/>
                <a:uFillTx/>
                <a:latin typeface="Calibri" panose="020F0502020204030204" pitchFamily="34" charset="0"/>
                <a:cs typeface="Calibri" panose="020F0502020204030204" pitchFamily="34" charset="0"/>
              </a:rPr>
              <a:t>suunnitelmallista pedagogista tukea</a:t>
            </a:r>
          </a:p>
          <a:p>
            <a:pPr marL="171450" indent="-171450" defTabSz="685800">
              <a:lnSpc>
                <a:spcPct val="120000"/>
              </a:lnSpc>
              <a:spcBef>
                <a:spcPts val="750"/>
              </a:spcBef>
              <a:buSzPct val="62000"/>
              <a:defRPr/>
            </a:pPr>
            <a:r>
              <a:rPr kumimoji="0" lang="fi-FI" sz="2600" i="0" u="none" strike="noStrike" kern="1200" cap="none" spc="0" normalizeH="0" baseline="0" noProof="0" dirty="0">
                <a:ln>
                  <a:noFill/>
                </a:ln>
                <a:solidFill>
                  <a:schemeClr val="tx2">
                    <a:lumMod val="50000"/>
                  </a:schemeClr>
                </a:solidFill>
                <a:effectLst/>
                <a:uLnTx/>
                <a:uFillTx/>
                <a:latin typeface="Calibri" panose="020F0502020204030204" pitchFamily="34" charset="0"/>
                <a:cs typeface="Calibri" panose="020F0502020204030204" pitchFamily="34" charset="0"/>
              </a:rPr>
              <a:t>erityisiä opetus- ja opiskelujärjestelyitä</a:t>
            </a:r>
          </a:p>
          <a:p>
            <a:pPr marL="171450" marR="0" lvl="0" indent="-171450" algn="l" defTabSz="685800" rtl="0" eaLnBrk="1" fontAlgn="auto" latinLnBrk="0" hangingPunct="1">
              <a:lnSpc>
                <a:spcPct val="120000"/>
              </a:lnSpc>
              <a:spcBef>
                <a:spcPts val="750"/>
              </a:spcBef>
              <a:spcAft>
                <a:spcPts val="0"/>
              </a:spcAft>
              <a:buClrTx/>
              <a:buSzPct val="62000"/>
              <a:buFont typeface="Arial" panose="020B0604020202020204" pitchFamily="34" charset="0"/>
              <a:buChar char="•"/>
              <a:tabLst/>
              <a:defRPr/>
            </a:pPr>
            <a:r>
              <a:rPr lang="fi-FI" sz="2600" b="0" i="0" dirty="0">
                <a:solidFill>
                  <a:schemeClr val="tx2">
                    <a:lumMod val="50000"/>
                  </a:schemeClr>
                </a:solidFill>
                <a:effectLst/>
                <a:latin typeface="Calibri" panose="020F0502020204030204" pitchFamily="34" charset="0"/>
                <a:cs typeface="Calibri" panose="020F0502020204030204" pitchFamily="34" charset="0"/>
              </a:rPr>
              <a:t>ammatillisen perustutkinnon perusteiden mukaista osaamisen arviointia voidaan mukauttaa laatimalla opiskelijalle yksilöllinen osaamisen arviointi (vain siinä määrin, kuin se on opiskelijan henkilökohtaiset tavoitteet ja valmiudet huomioon ottaen välttämätöntä.   </a:t>
            </a:r>
            <a:r>
              <a:rPr lang="fi-FI" sz="2600" dirty="0">
                <a:solidFill>
                  <a:schemeClr val="tx2">
                    <a:lumMod val="50000"/>
                  </a:schemeClr>
                </a:solidFill>
                <a:latin typeface="Calibri" panose="020F0502020204030204" pitchFamily="34" charset="0"/>
                <a:cs typeface="Calibri" panose="020F0502020204030204" pitchFamily="34" charset="0"/>
              </a:rPr>
              <a:t>		(L 531/2017 64§)</a:t>
            </a:r>
          </a:p>
          <a:p>
            <a:pPr marL="0" indent="0">
              <a:spcBef>
                <a:spcPts val="600"/>
              </a:spcBef>
              <a:buNone/>
            </a:pPr>
            <a:endParaRPr lang="fi-FI" sz="2200" b="1" dirty="0">
              <a:latin typeface="Calibri" panose="020F0502020204030204" pitchFamily="34" charset="0"/>
              <a:cs typeface="Calibri" panose="020F0502020204030204" pitchFamily="34" charset="0"/>
            </a:endParaRPr>
          </a:p>
          <a:p>
            <a:pPr marL="0" indent="0">
              <a:spcBef>
                <a:spcPts val="600"/>
              </a:spcBef>
              <a:buNone/>
            </a:pPr>
            <a:r>
              <a:rPr lang="fi-FI" sz="2600" b="1" dirty="0">
                <a:latin typeface="Calibri" panose="020F0502020204030204" pitchFamily="34" charset="0"/>
                <a:cs typeface="Calibri" panose="020F0502020204030204" pitchFamily="34" charset="0"/>
              </a:rPr>
              <a:t>Samat säädökset (ei muutoksia):</a:t>
            </a:r>
          </a:p>
          <a:p>
            <a:pPr fontAlgn="base">
              <a:spcBef>
                <a:spcPts val="0"/>
              </a:spcBef>
            </a:pPr>
            <a:r>
              <a:rPr lang="fi-FI" sz="2600" u="sng" dirty="0">
                <a:solidFill>
                  <a:srgbClr val="0B5B8D"/>
                </a:solidFill>
                <a:latin typeface="Calibri" panose="020F0502020204030204" pitchFamily="34" charset="0"/>
                <a:cs typeface="Calibri" panose="020F0502020204030204" pitchFamily="34" charset="0"/>
                <a:hlinkClick r:id="rId3" tooltip="Linkki voimaantulosäännökseen"/>
              </a:rPr>
              <a:t>65 §</a:t>
            </a:r>
            <a:r>
              <a:rPr lang="fi-FI" sz="2600" u="sng" dirty="0">
                <a:solidFill>
                  <a:srgbClr val="0B5B8D"/>
                </a:solidFill>
                <a:latin typeface="Calibri" panose="020F0502020204030204" pitchFamily="34" charset="0"/>
                <a:cs typeface="Calibri" panose="020F0502020204030204" pitchFamily="34" charset="0"/>
              </a:rPr>
              <a:t> </a:t>
            </a:r>
            <a:r>
              <a:rPr lang="fi-FI" sz="2600" dirty="0">
                <a:solidFill>
                  <a:srgbClr val="4E4E4E"/>
                </a:solidFill>
                <a:latin typeface="Calibri" panose="020F0502020204030204" pitchFamily="34" charset="0"/>
                <a:cs typeface="Calibri" panose="020F0502020204030204" pitchFamily="34" charset="0"/>
              </a:rPr>
              <a:t>Vaativa erityinen tuki</a:t>
            </a:r>
          </a:p>
          <a:p>
            <a:pPr fontAlgn="base">
              <a:spcBef>
                <a:spcPts val="0"/>
              </a:spcBef>
            </a:pPr>
            <a:r>
              <a:rPr lang="fi-FI" sz="2600" dirty="0">
                <a:solidFill>
                  <a:srgbClr val="4E4E4E"/>
                </a:solidFill>
                <a:latin typeface="Calibri" panose="020F0502020204030204" pitchFamily="34" charset="0"/>
                <a:cs typeface="Calibri" panose="020F0502020204030204" pitchFamily="34" charset="0"/>
              </a:rPr>
              <a:t>66 § </a:t>
            </a:r>
            <a:r>
              <a:rPr lang="fi-FI" sz="2600" dirty="0">
                <a:latin typeface="Calibri" panose="020F0502020204030204" pitchFamily="34" charset="0"/>
                <a:cs typeface="Calibri" panose="020F0502020204030204" pitchFamily="34" charset="0"/>
              </a:rPr>
              <a:t>Ammattitaitovaatimuksista tai osaamistavoitteista poikkeaminen</a:t>
            </a:r>
          </a:p>
          <a:p>
            <a:pPr fontAlgn="base">
              <a:spcBef>
                <a:spcPts val="0"/>
              </a:spcBef>
            </a:pPr>
            <a:r>
              <a:rPr lang="fi-FI" sz="2600" u="sng" dirty="0">
                <a:solidFill>
                  <a:srgbClr val="0B5B8D"/>
                </a:solidFill>
                <a:latin typeface="Calibri" panose="020F0502020204030204" pitchFamily="34" charset="0"/>
                <a:cs typeface="Calibri" panose="020F0502020204030204" pitchFamily="34" charset="0"/>
                <a:hlinkClick r:id="rId3" tooltip="Linkki voimaantulosäännökseen"/>
              </a:rPr>
              <a:t>67 §</a:t>
            </a:r>
            <a:r>
              <a:rPr lang="fi-FI" sz="2600" u="sng" dirty="0">
                <a:solidFill>
                  <a:srgbClr val="0B5B8D"/>
                </a:solidFill>
                <a:latin typeface="Calibri" panose="020F0502020204030204" pitchFamily="34" charset="0"/>
                <a:cs typeface="Calibri" panose="020F0502020204030204" pitchFamily="34" charset="0"/>
              </a:rPr>
              <a:t> </a:t>
            </a:r>
            <a:r>
              <a:rPr lang="fi-FI" sz="2600" dirty="0">
                <a:solidFill>
                  <a:srgbClr val="4E4E4E"/>
                </a:solidFill>
                <a:latin typeface="Calibri" panose="020F0502020204030204" pitchFamily="34" charset="0"/>
                <a:cs typeface="Calibri" panose="020F0502020204030204" pitchFamily="34" charset="0"/>
              </a:rPr>
              <a:t>Erityisestä tuesta ja poikkeamisesta päättäminen</a:t>
            </a:r>
          </a:p>
          <a:p>
            <a:pPr fontAlgn="base"/>
            <a:endParaRPr lang="fi-FI" sz="2200" dirty="0">
              <a:solidFill>
                <a:srgbClr val="4E4E4E"/>
              </a:solidFill>
              <a:latin typeface="IntervalSansProSemiBold"/>
            </a:endParaRPr>
          </a:p>
          <a:p>
            <a:pPr marL="0" marR="0" lvl="0" indent="0" algn="l" defTabSz="685800" rtl="0" eaLnBrk="1" fontAlgn="auto" latinLnBrk="0" hangingPunct="1">
              <a:lnSpc>
                <a:spcPct val="90000"/>
              </a:lnSpc>
              <a:spcBef>
                <a:spcPts val="750"/>
              </a:spcBef>
              <a:spcAft>
                <a:spcPts val="0"/>
              </a:spcAft>
              <a:buClrTx/>
              <a:buSzPct val="62000"/>
              <a:buNone/>
              <a:tabLst/>
              <a:defRPr/>
            </a:pPr>
            <a:endParaRPr kumimoji="0" lang="fi-FI" sz="2200" b="0" i="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a:p>
            <a:endParaRPr lang="fi-FI" dirty="0">
              <a:latin typeface="Calibri" panose="020F0502020204030204" pitchFamily="34" charset="0"/>
              <a:cs typeface="Calibri" panose="020F0502020204030204" pitchFamily="34" charset="0"/>
            </a:endParaRPr>
          </a:p>
        </p:txBody>
      </p:sp>
      <p:sp>
        <p:nvSpPr>
          <p:cNvPr id="3" name="Sisällön paikkamerkki 2">
            <a:extLst>
              <a:ext uri="{FF2B5EF4-FFF2-40B4-BE49-F238E27FC236}">
                <a16:creationId xmlns:a16="http://schemas.microsoft.com/office/drawing/2014/main" id="{72E77457-B198-7E29-1A08-7179B8920430}"/>
              </a:ext>
            </a:extLst>
          </p:cNvPr>
          <p:cNvSpPr>
            <a:spLocks noGrp="1"/>
          </p:cNvSpPr>
          <p:nvPr>
            <p:ph sz="half" idx="1"/>
          </p:nvPr>
        </p:nvSpPr>
        <p:spPr>
          <a:xfrm>
            <a:off x="685467" y="1254355"/>
            <a:ext cx="5492192" cy="5185727"/>
          </a:xfrm>
          <a:ln w="28575">
            <a:solidFill>
              <a:schemeClr val="accent6">
                <a:lumMod val="50000"/>
              </a:schemeClr>
            </a:solidFill>
          </a:ln>
        </p:spPr>
        <p:txBody>
          <a:bodyPr>
            <a:normAutofit/>
          </a:bodyPr>
          <a:lstStyle/>
          <a:p>
            <a:pPr marL="0" indent="0">
              <a:lnSpc>
                <a:spcPct val="100000"/>
              </a:lnSpc>
              <a:spcBef>
                <a:spcPts val="600"/>
              </a:spcBef>
              <a:buNone/>
            </a:pPr>
            <a:r>
              <a:rPr lang="fi-FI" b="1" dirty="0">
                <a:latin typeface="Calibri" panose="020F0502020204030204" pitchFamily="34" charset="0"/>
                <a:cs typeface="Calibri" panose="020F0502020204030204" pitchFamily="34" charset="0"/>
              </a:rPr>
              <a:t>64 § Oikeus erityiseen tukeen  1.8.2026</a:t>
            </a:r>
          </a:p>
          <a:p>
            <a:pPr marL="0" indent="0">
              <a:lnSpc>
                <a:spcPct val="100000"/>
              </a:lnSpc>
              <a:spcBef>
                <a:spcPts val="600"/>
              </a:spcBef>
              <a:buNone/>
            </a:pPr>
            <a:endParaRPr lang="fi-FI" dirty="0">
              <a:latin typeface="Calibri" panose="020F0502020204030204" pitchFamily="34" charset="0"/>
              <a:cs typeface="Calibri" panose="020F0502020204030204" pitchFamily="34" charset="0"/>
            </a:endParaRPr>
          </a:p>
          <a:p>
            <a:pPr marL="0" indent="0">
              <a:lnSpc>
                <a:spcPct val="100000"/>
              </a:lnSpc>
              <a:spcBef>
                <a:spcPts val="600"/>
              </a:spcBef>
              <a:buNone/>
            </a:pPr>
            <a:r>
              <a:rPr lang="fi-FI" dirty="0">
                <a:latin typeface="Calibri" panose="020F0502020204030204" pitchFamily="34" charset="0"/>
                <a:cs typeface="Calibri" panose="020F0502020204030204" pitchFamily="34" charset="0"/>
              </a:rPr>
              <a:t>Erityinen tuki on </a:t>
            </a:r>
          </a:p>
          <a:p>
            <a:pPr>
              <a:lnSpc>
                <a:spcPct val="100000"/>
              </a:lnSpc>
              <a:spcBef>
                <a:spcPts val="600"/>
              </a:spcBef>
            </a:pPr>
            <a:r>
              <a:rPr lang="fi-FI" b="1" dirty="0">
                <a:latin typeface="Calibri" panose="020F0502020204030204" pitchFamily="34" charset="0"/>
                <a:cs typeface="Calibri" panose="020F0502020204030204" pitchFamily="34" charset="0"/>
              </a:rPr>
              <a:t>erityisopettajan antamaa erityisopetusta. </a:t>
            </a:r>
          </a:p>
          <a:p>
            <a:pPr>
              <a:lnSpc>
                <a:spcPct val="100000"/>
              </a:lnSpc>
              <a:spcBef>
                <a:spcPts val="600"/>
              </a:spcBef>
            </a:pPr>
            <a:r>
              <a:rPr lang="fi-FI" b="1" dirty="0">
                <a:latin typeface="Calibri" panose="020F0502020204030204" pitchFamily="34" charset="0"/>
                <a:cs typeface="Calibri" panose="020F0502020204030204" pitchFamily="34" charset="0"/>
              </a:rPr>
              <a:t>lisäksi erityinen tuki on erityisopettajan konsultaatioon perustuvaa muuta opetusta ja ohjausta sekä</a:t>
            </a:r>
          </a:p>
          <a:p>
            <a:pPr>
              <a:lnSpc>
                <a:spcPct val="100000"/>
              </a:lnSpc>
              <a:spcBef>
                <a:spcPts val="600"/>
              </a:spcBef>
            </a:pPr>
            <a:r>
              <a:rPr lang="fi-FI" dirty="0">
                <a:latin typeface="Calibri" panose="020F0502020204030204" pitchFamily="34" charset="0"/>
                <a:cs typeface="Calibri" panose="020F0502020204030204" pitchFamily="34" charset="0"/>
              </a:rPr>
              <a:t>opiskelijan tarvitsemia muita </a:t>
            </a:r>
            <a:r>
              <a:rPr lang="fi-FI" b="1" dirty="0">
                <a:latin typeface="Calibri" panose="020F0502020204030204" pitchFamily="34" charset="0"/>
                <a:cs typeface="Calibri" panose="020F0502020204030204" pitchFamily="34" charset="0"/>
              </a:rPr>
              <a:t>erityisiä opetus- ja opiskelujärjestelyjä. </a:t>
            </a:r>
          </a:p>
          <a:p>
            <a:pPr>
              <a:lnSpc>
                <a:spcPct val="100000"/>
              </a:lnSpc>
              <a:spcBef>
                <a:spcPts val="600"/>
              </a:spcBef>
            </a:pPr>
            <a:r>
              <a:rPr lang="fi-FI" dirty="0">
                <a:latin typeface="Calibri" panose="020F0502020204030204" pitchFamily="34" charset="0"/>
                <a:cs typeface="Calibri" panose="020F0502020204030204" pitchFamily="34" charset="0"/>
              </a:rPr>
              <a:t>ammatillisen perustutkinnon perusteiden mukaista osaamisen arviointia voidaan mukauttaa laatimalla opiskelijalle yksilöllinen osaamisen arviointi (vain siinä määrin, kuin se on opiskelijan henkilökohtaiset tavoitteet ja valmiudet huomioon ottaen välttämätöntä.</a:t>
            </a:r>
          </a:p>
          <a:p>
            <a:pPr>
              <a:lnSpc>
                <a:spcPct val="100000"/>
              </a:lnSpc>
              <a:spcBef>
                <a:spcPts val="600"/>
              </a:spcBef>
            </a:pPr>
            <a:endParaRPr lang="fi-FI" dirty="0">
              <a:latin typeface="Calibri" panose="020F0502020204030204" pitchFamily="34" charset="0"/>
              <a:cs typeface="Calibri" panose="020F0502020204030204" pitchFamily="34" charset="0"/>
            </a:endParaRPr>
          </a:p>
          <a:p>
            <a:endParaRPr lang="fi-FI" sz="1600" dirty="0"/>
          </a:p>
          <a:p>
            <a:pPr marL="0" indent="0">
              <a:buNone/>
            </a:pPr>
            <a:endParaRPr lang="fi-FI" sz="2000" dirty="0">
              <a:solidFill>
                <a:srgbClr val="FF0000"/>
              </a:solidFill>
              <a:highlight>
                <a:srgbClr val="FFFFFF"/>
              </a:highlight>
            </a:endParaRPr>
          </a:p>
        </p:txBody>
      </p:sp>
      <p:sp>
        <p:nvSpPr>
          <p:cNvPr id="2" name="Otsikko 1">
            <a:extLst>
              <a:ext uri="{FF2B5EF4-FFF2-40B4-BE49-F238E27FC236}">
                <a16:creationId xmlns:a16="http://schemas.microsoft.com/office/drawing/2014/main" id="{B1596F40-E9E2-7024-1DAB-63586676854C}"/>
              </a:ext>
            </a:extLst>
          </p:cNvPr>
          <p:cNvSpPr>
            <a:spLocks noGrp="1"/>
          </p:cNvSpPr>
          <p:nvPr>
            <p:ph type="title"/>
          </p:nvPr>
        </p:nvSpPr>
        <p:spPr>
          <a:xfrm>
            <a:off x="578031" y="326572"/>
            <a:ext cx="11035938" cy="818927"/>
          </a:xfrm>
        </p:spPr>
        <p:txBody>
          <a:bodyPr/>
          <a:lstStyle/>
          <a:p>
            <a:pPr algn="ctr"/>
            <a:r>
              <a:rPr lang="fi-FI" sz="4000" dirty="0">
                <a:solidFill>
                  <a:schemeClr val="tx2">
                    <a:lumMod val="50000"/>
                  </a:schemeClr>
                </a:solidFill>
              </a:rPr>
              <a:t>Miten erityinen tuki uudistuu?  2/2 64§ </a:t>
            </a:r>
            <a:endParaRPr lang="en-US" sz="4000" dirty="0">
              <a:solidFill>
                <a:schemeClr val="tx2">
                  <a:lumMod val="50000"/>
                </a:schemeClr>
              </a:solidFill>
            </a:endParaRPr>
          </a:p>
        </p:txBody>
      </p:sp>
    </p:spTree>
    <p:extLst>
      <p:ext uri="{BB962C8B-B14F-4D97-AF65-F5344CB8AC3E}">
        <p14:creationId xmlns:p14="http://schemas.microsoft.com/office/powerpoint/2010/main" val="23019563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3710E3E-8BC8-5A99-9AA0-222D3913AA75}"/>
              </a:ext>
            </a:extLst>
          </p:cNvPr>
          <p:cNvSpPr>
            <a:spLocks noGrp="1"/>
          </p:cNvSpPr>
          <p:nvPr>
            <p:ph type="title"/>
          </p:nvPr>
        </p:nvSpPr>
        <p:spPr>
          <a:xfrm>
            <a:off x="607097" y="232200"/>
            <a:ext cx="11105932" cy="1033907"/>
          </a:xfrm>
        </p:spPr>
        <p:txBody>
          <a:bodyPr/>
          <a:lstStyle/>
          <a:p>
            <a:pPr marL="228600" marR="0" lvl="0" indent="-228600" defTabSz="914400" rtl="0" eaLnBrk="1" fontAlgn="auto" latinLnBrk="0" hangingPunct="1">
              <a:lnSpc>
                <a:spcPct val="100000"/>
              </a:lnSpc>
              <a:spcBef>
                <a:spcPts val="1000"/>
              </a:spcBef>
              <a:spcAft>
                <a:spcPts val="0"/>
              </a:spcAft>
              <a:tabLst/>
              <a:defRPr/>
            </a:pPr>
            <a:r>
              <a:rPr kumimoji="0" lang="fi-FI" sz="3600" b="1" i="0" u="none" strike="noStrike" kern="1200" cap="none" spc="0" normalizeH="0" baseline="0" noProof="0" dirty="0">
                <a:ln>
                  <a:noFill/>
                </a:ln>
                <a:solidFill>
                  <a:schemeClr val="tx2">
                    <a:lumMod val="50000"/>
                  </a:schemeClr>
                </a:solidFill>
                <a:effectLst/>
                <a:uLnTx/>
                <a:uFillTx/>
                <a:latin typeface="Calibri" panose="020F0502020204030204" pitchFamily="34" charset="0"/>
                <a:ea typeface="+mn-ea"/>
                <a:cs typeface="Calibri" panose="020F0502020204030204" pitchFamily="34" charset="0"/>
              </a:rPr>
              <a:t>Erityisestä </a:t>
            </a:r>
            <a:r>
              <a:rPr kumimoji="0" lang="fi-FI" sz="4000" b="1" i="0" u="none" strike="noStrike" kern="1200" cap="none" spc="0" normalizeH="0" baseline="0" noProof="0" dirty="0">
                <a:ln>
                  <a:noFill/>
                </a:ln>
                <a:solidFill>
                  <a:schemeClr val="tx2">
                    <a:lumMod val="50000"/>
                  </a:schemeClr>
                </a:solidFill>
                <a:effectLst/>
                <a:uLnTx/>
                <a:uFillTx/>
                <a:latin typeface="Calibri" panose="020F0502020204030204" pitchFamily="34" charset="0"/>
                <a:ea typeface="+mn-ea"/>
                <a:cs typeface="Calibri" panose="020F0502020204030204" pitchFamily="34" charset="0"/>
              </a:rPr>
              <a:t>tuesta</a:t>
            </a:r>
            <a:r>
              <a:rPr kumimoji="0" lang="fi-FI" sz="3600" b="1" i="0" u="none" strike="noStrike" kern="1200" cap="none" spc="0" normalizeH="0" baseline="0" noProof="0" dirty="0">
                <a:ln>
                  <a:noFill/>
                </a:ln>
                <a:solidFill>
                  <a:schemeClr val="tx2">
                    <a:lumMod val="50000"/>
                  </a:schemeClr>
                </a:solidFill>
                <a:effectLst/>
                <a:uLnTx/>
                <a:uFillTx/>
                <a:latin typeface="Calibri" panose="020F0502020204030204" pitchFamily="34" charset="0"/>
                <a:ea typeface="+mn-ea"/>
                <a:cs typeface="Calibri" panose="020F0502020204030204" pitchFamily="34" charset="0"/>
              </a:rPr>
              <a:t> ja poikkeamisesta päättäminen  67 §</a:t>
            </a:r>
            <a:br>
              <a:rPr kumimoji="0" lang="fi-FI" sz="3600" b="1" i="0" u="none" strike="noStrike" kern="1200" cap="none" spc="0" normalizeH="0" baseline="0" noProof="0" dirty="0">
                <a:ln>
                  <a:noFill/>
                </a:ln>
                <a:solidFill>
                  <a:schemeClr val="tx2">
                    <a:lumMod val="50000"/>
                  </a:schemeClr>
                </a:solidFill>
                <a:effectLst/>
                <a:uLnTx/>
                <a:uFillTx/>
                <a:latin typeface="Calibri" panose="020F0502020204030204" pitchFamily="34" charset="0"/>
                <a:ea typeface="+mn-ea"/>
                <a:cs typeface="Calibri" panose="020F0502020204030204" pitchFamily="34" charset="0"/>
              </a:rPr>
            </a:br>
            <a:br>
              <a:rPr kumimoji="0" lang="fi-FI" sz="3600" b="1" i="0" u="none" strike="noStrike" kern="1200" cap="none" spc="0" normalizeH="0" baseline="0" noProof="0" dirty="0">
                <a:ln>
                  <a:noFill/>
                </a:ln>
                <a:solidFill>
                  <a:schemeClr val="tx2">
                    <a:lumMod val="50000"/>
                  </a:schemeClr>
                </a:solidFill>
                <a:effectLst/>
                <a:uLnTx/>
                <a:uFillTx/>
                <a:latin typeface="Calibri" panose="020F0502020204030204" pitchFamily="34" charset="0"/>
                <a:ea typeface="+mn-ea"/>
                <a:cs typeface="Calibri" panose="020F0502020204030204" pitchFamily="34" charset="0"/>
              </a:rPr>
            </a:br>
            <a:endParaRPr lang="fi-FI" sz="3600" b="1" dirty="0">
              <a:solidFill>
                <a:schemeClr val="tx2">
                  <a:lumMod val="50000"/>
                </a:schemeClr>
              </a:solidFill>
              <a:latin typeface="Calibri" panose="020F0502020204030204" pitchFamily="34" charset="0"/>
              <a:cs typeface="Calibri" panose="020F0502020204030204" pitchFamily="34" charset="0"/>
            </a:endParaRPr>
          </a:p>
        </p:txBody>
      </p:sp>
      <p:sp>
        <p:nvSpPr>
          <p:cNvPr id="3" name="Sisällön paikkamerkki 2">
            <a:extLst>
              <a:ext uri="{FF2B5EF4-FFF2-40B4-BE49-F238E27FC236}">
                <a16:creationId xmlns:a16="http://schemas.microsoft.com/office/drawing/2014/main" id="{EA0A1541-A30A-0F8E-E3D6-8033CCBC1332}"/>
              </a:ext>
            </a:extLst>
          </p:cNvPr>
          <p:cNvSpPr>
            <a:spLocks noGrp="1"/>
          </p:cNvSpPr>
          <p:nvPr>
            <p:ph idx="1"/>
          </p:nvPr>
        </p:nvSpPr>
        <p:spPr>
          <a:xfrm>
            <a:off x="310314" y="1338042"/>
            <a:ext cx="11633791" cy="5629716"/>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i-FI" sz="2000" b="1" i="0" u="none" strike="noStrike" kern="1200" cap="none" spc="0" normalizeH="0" baseline="0" noProof="0" dirty="0">
                <a:ln>
                  <a:noFill/>
                </a:ln>
                <a:solidFill>
                  <a:srgbClr val="0D004B"/>
                </a:solidFill>
                <a:effectLst/>
                <a:uLnTx/>
                <a:uFillTx/>
                <a:latin typeface="Calibri" panose="020F0502020204030204" pitchFamily="34" charset="0"/>
                <a:ea typeface="+mn-ea"/>
                <a:cs typeface="Calibri" panose="020F0502020204030204" pitchFamily="34" charset="0"/>
              </a:rPr>
              <a:t>Koulutuksen järjestäjä päättää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i-FI" sz="2000" b="0" i="0" u="none" strike="noStrike" kern="1200" cap="none" spc="0" normalizeH="0" baseline="0" noProof="0" dirty="0">
                <a:ln>
                  <a:noFill/>
                </a:ln>
                <a:solidFill>
                  <a:srgbClr val="0D004B"/>
                </a:solidFill>
                <a:effectLst/>
                <a:uLnTx/>
                <a:uFillTx/>
                <a:latin typeface="Calibri" panose="020F0502020204030204" pitchFamily="34" charset="0"/>
                <a:ea typeface="+mn-ea"/>
                <a:cs typeface="Calibri" panose="020F0502020204030204" pitchFamily="34" charset="0"/>
              </a:rPr>
              <a:t>opiskelijalle annettavasta erityisestä tuesta ja osaamisen arvioinnin mukauttamisesta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i-FI" sz="2000" b="0" i="0" u="none" strike="noStrike" kern="1200" cap="none" spc="0" normalizeH="0" baseline="0" noProof="0" dirty="0">
                <a:ln>
                  <a:noFill/>
                </a:ln>
                <a:solidFill>
                  <a:srgbClr val="0D004B"/>
                </a:solidFill>
                <a:effectLst/>
                <a:uLnTx/>
                <a:uFillTx/>
                <a:latin typeface="Calibri" panose="020F0502020204030204" pitchFamily="34" charset="0"/>
                <a:ea typeface="+mn-ea"/>
                <a:cs typeface="Calibri" panose="020F0502020204030204" pitchFamily="34" charset="0"/>
              </a:rPr>
              <a:t>ammattitaitovaatimuksista tai osaamistavoitteista poikkeamisesta. </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fi-FI" sz="2000" b="0" i="0" u="none" strike="noStrike" kern="1200" cap="none" spc="0" normalizeH="0" baseline="0" noProof="0" dirty="0">
                <a:ln>
                  <a:noFill/>
                </a:ln>
                <a:solidFill>
                  <a:srgbClr val="0D004B"/>
                </a:solidFill>
                <a:effectLst/>
                <a:uLnTx/>
                <a:uFillTx/>
                <a:latin typeface="Calibri" panose="020F0502020204030204" pitchFamily="34" charset="0"/>
                <a:ea typeface="+mn-ea"/>
                <a:cs typeface="Calibri" panose="020F0502020204030204" pitchFamily="34" charset="0"/>
              </a:rPr>
              <a:t>Opiskelijaa ja tämän huoltajaa tai laillista edustajaa tulee kuulla ennen päätösten tekemistä.</a:t>
            </a:r>
          </a:p>
          <a:p>
            <a:endParaRPr lang="fi-FI" sz="2000" dirty="0">
              <a:latin typeface="Calibri" panose="020F0502020204030204" pitchFamily="34" charset="0"/>
              <a:cs typeface="Calibri" panose="020F0502020204030204" pitchFamily="34" charset="0"/>
            </a:endParaRPr>
          </a:p>
          <a:p>
            <a:r>
              <a:rPr lang="fi-FI" sz="2000" dirty="0">
                <a:latin typeface="Calibri" panose="020F0502020204030204" pitchFamily="34" charset="0"/>
                <a:cs typeface="Calibri" panose="020F0502020204030204" pitchFamily="34" charset="0"/>
              </a:rPr>
              <a:t>Koulutuksen järjestäjän tulee </a:t>
            </a:r>
            <a:r>
              <a:rPr lang="fi-FI" sz="2000" b="1" dirty="0">
                <a:latin typeface="Calibri" panose="020F0502020204030204" pitchFamily="34" charset="0"/>
                <a:cs typeface="Calibri" panose="020F0502020204030204" pitchFamily="34" charset="0"/>
              </a:rPr>
              <a:t>kirjata henkilökohtaiseen osaamisen </a:t>
            </a:r>
            <a:r>
              <a:rPr kumimoji="0" lang="fi-FI"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kehittämissuunnitelmaan </a:t>
            </a:r>
            <a:endParaRPr lang="fi-FI" sz="2000" b="1" dirty="0">
              <a:latin typeface="Calibri" panose="020F0502020204030204" pitchFamily="34" charset="0"/>
              <a:cs typeface="Calibri" panose="020F0502020204030204" pitchFamily="34" charset="0"/>
            </a:endParaRPr>
          </a:p>
          <a:p>
            <a:pPr lvl="1"/>
            <a:r>
              <a:rPr lang="fi-FI" sz="2000" dirty="0">
                <a:latin typeface="Calibri" panose="020F0502020204030204" pitchFamily="34" charset="0"/>
                <a:cs typeface="Calibri" panose="020F0502020204030204" pitchFamily="34" charset="0"/>
              </a:rPr>
              <a:t>opiskelijalle tarjottavan erityisen tuen sisältö ja toimenpiteet </a:t>
            </a:r>
            <a:r>
              <a:rPr lang="fi-FI" sz="2000" b="1" i="1" dirty="0">
                <a:solidFill>
                  <a:srgbClr val="000000"/>
                </a:solidFill>
                <a:latin typeface="Calibri" panose="020F0502020204030204" pitchFamily="34" charset="0"/>
                <a:cs typeface="Calibri" panose="020F0502020204030204" pitchFamily="34" charset="0"/>
              </a:rPr>
              <a:t>- </a:t>
            </a:r>
            <a:r>
              <a:rPr kumimoji="0" lang="fi-FI"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suunnitella tutkinnon osittain (HOKS-määräys)</a:t>
            </a:r>
            <a:endParaRPr lang="fi-FI" sz="2000" i="1" dirty="0">
              <a:latin typeface="Calibri" panose="020F0502020204030204" pitchFamily="34" charset="0"/>
              <a:cs typeface="Calibri" panose="020F0502020204030204" pitchFamily="34" charset="0"/>
            </a:endParaRPr>
          </a:p>
          <a:p>
            <a:pPr lvl="1"/>
            <a:r>
              <a:rPr lang="fi-FI" sz="2000" dirty="0">
                <a:latin typeface="Calibri" panose="020F0502020204030204" pitchFamily="34" charset="0"/>
                <a:cs typeface="Calibri" panose="020F0502020204030204" pitchFamily="34" charset="0"/>
              </a:rPr>
              <a:t>osaamisen arvioinnin mukauttaminen sekä </a:t>
            </a:r>
          </a:p>
          <a:p>
            <a:pPr lvl="1"/>
            <a:r>
              <a:rPr lang="fi-FI" sz="2000" dirty="0">
                <a:latin typeface="Calibri" panose="020F0502020204030204" pitchFamily="34" charset="0"/>
                <a:cs typeface="Calibri" panose="020F0502020204030204" pitchFamily="34" charset="0"/>
              </a:rPr>
              <a:t>ammattitaitovaatimuksista tai osaamistavoitteista poikkeaminen.</a:t>
            </a:r>
          </a:p>
          <a:p>
            <a:r>
              <a:rPr lang="fi-FI" sz="2000" dirty="0">
                <a:latin typeface="Calibri" panose="020F0502020204030204" pitchFamily="34" charset="0"/>
                <a:cs typeface="Calibri" panose="020F0502020204030204" pitchFamily="34" charset="0"/>
              </a:rPr>
              <a:t>Koulutuksen järjestäjän </a:t>
            </a:r>
            <a:r>
              <a:rPr lang="fi-FI" sz="2000" b="1" dirty="0">
                <a:latin typeface="Calibri" panose="020F0502020204030204" pitchFamily="34" charset="0"/>
                <a:cs typeface="Calibri" panose="020F0502020204030204" pitchFamily="34" charset="0"/>
              </a:rPr>
              <a:t>tulee arvioida opiskelijan erityisen tuen tarve </a:t>
            </a:r>
          </a:p>
          <a:p>
            <a:pPr lvl="1"/>
            <a:r>
              <a:rPr lang="fi-FI" sz="2000" b="1" dirty="0">
                <a:latin typeface="Calibri" panose="020F0502020204030204" pitchFamily="34" charset="0"/>
                <a:cs typeface="Calibri" panose="020F0502020204030204" pitchFamily="34" charset="0"/>
              </a:rPr>
              <a:t>opiskelijan aloittaessa opiskelun ja </a:t>
            </a:r>
          </a:p>
          <a:p>
            <a:pPr lvl="1"/>
            <a:r>
              <a:rPr lang="fi-FI" sz="2000" b="1" dirty="0">
                <a:latin typeface="Calibri" panose="020F0502020204030204" pitchFamily="34" charset="0"/>
                <a:cs typeface="Calibri" panose="020F0502020204030204" pitchFamily="34" charset="0"/>
              </a:rPr>
              <a:t>opintojen aikana tuen tarpeen ilmetessä. </a:t>
            </a:r>
          </a:p>
          <a:p>
            <a:pPr marL="0" indent="0">
              <a:buNone/>
            </a:pPr>
            <a:r>
              <a:rPr lang="fi-FI" sz="2000" b="1" i="1" dirty="0">
                <a:latin typeface="Calibri" panose="020F0502020204030204" pitchFamily="34" charset="0"/>
                <a:cs typeface="Calibri" panose="020F0502020204030204" pitchFamily="34" charset="0"/>
              </a:rPr>
              <a:t>       (todennettu erityispedagoginen tarve L 64§, HE)</a:t>
            </a:r>
          </a:p>
        </p:txBody>
      </p:sp>
      <p:sp>
        <p:nvSpPr>
          <p:cNvPr id="4" name="Suorakulmio: Pyöristetyt kulmat 3">
            <a:extLst>
              <a:ext uri="{FF2B5EF4-FFF2-40B4-BE49-F238E27FC236}">
                <a16:creationId xmlns:a16="http://schemas.microsoft.com/office/drawing/2014/main" id="{78D9E9D1-DB23-E715-C4A6-3D63D5C29821}"/>
              </a:ext>
            </a:extLst>
          </p:cNvPr>
          <p:cNvSpPr/>
          <p:nvPr/>
        </p:nvSpPr>
        <p:spPr>
          <a:xfrm>
            <a:off x="10166684" y="1471095"/>
            <a:ext cx="1923716" cy="695794"/>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Hallintopäätös</a:t>
            </a:r>
          </a:p>
        </p:txBody>
      </p:sp>
      <p:sp>
        <p:nvSpPr>
          <p:cNvPr id="5" name="Suorakulmio: Pyöristetyt kulmat 4">
            <a:extLst>
              <a:ext uri="{FF2B5EF4-FFF2-40B4-BE49-F238E27FC236}">
                <a16:creationId xmlns:a16="http://schemas.microsoft.com/office/drawing/2014/main" id="{046CE839-E4B8-3B53-728A-693313F9BAA9}"/>
              </a:ext>
            </a:extLst>
          </p:cNvPr>
          <p:cNvSpPr/>
          <p:nvPr/>
        </p:nvSpPr>
        <p:spPr>
          <a:xfrm>
            <a:off x="10123772" y="3932323"/>
            <a:ext cx="1820333" cy="635000"/>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Säilyy samana</a:t>
            </a:r>
          </a:p>
        </p:txBody>
      </p:sp>
    </p:spTree>
    <p:extLst>
      <p:ext uri="{BB962C8B-B14F-4D97-AF65-F5344CB8AC3E}">
        <p14:creationId xmlns:p14="http://schemas.microsoft.com/office/powerpoint/2010/main" val="37224384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644EE5A-7303-5669-BDA4-23E3958BF9F5}"/>
              </a:ext>
            </a:extLst>
          </p:cNvPr>
          <p:cNvSpPr>
            <a:spLocks noGrp="1"/>
          </p:cNvSpPr>
          <p:nvPr>
            <p:ph type="title"/>
          </p:nvPr>
        </p:nvSpPr>
        <p:spPr/>
        <p:txBody>
          <a:bodyPr>
            <a:normAutofit/>
          </a:bodyPr>
          <a:lstStyle/>
          <a:p>
            <a:r>
              <a:rPr lang="fi-FI" sz="4400" dirty="0">
                <a:latin typeface="Calibri" panose="020F0502020204030204" pitchFamily="34" charset="0"/>
                <a:cs typeface="Calibri" panose="020F0502020204030204" pitchFamily="34" charset="0"/>
              </a:rPr>
              <a:t>Vaativa erityinen tuki 65 §</a:t>
            </a:r>
            <a:endParaRPr lang="en-US" sz="4400" dirty="0">
              <a:latin typeface="Calibri" panose="020F0502020204030204" pitchFamily="34" charset="0"/>
              <a:cs typeface="Calibri" panose="020F0502020204030204" pitchFamily="34" charset="0"/>
            </a:endParaRPr>
          </a:p>
        </p:txBody>
      </p:sp>
      <p:sp>
        <p:nvSpPr>
          <p:cNvPr id="3" name="Sisällön paikkamerkki 2">
            <a:extLst>
              <a:ext uri="{FF2B5EF4-FFF2-40B4-BE49-F238E27FC236}">
                <a16:creationId xmlns:a16="http://schemas.microsoft.com/office/drawing/2014/main" id="{BD845286-3279-1AFD-47BA-6651F24BCD58}"/>
              </a:ext>
            </a:extLst>
          </p:cNvPr>
          <p:cNvSpPr>
            <a:spLocks noGrp="1"/>
          </p:cNvSpPr>
          <p:nvPr>
            <p:ph type="subTitle" idx="1"/>
          </p:nvPr>
        </p:nvSpPr>
        <p:spPr>
          <a:solidFill>
            <a:schemeClr val="bg1"/>
          </a:solidFill>
        </p:spPr>
        <p:txBody>
          <a:bodyPr anchor="t">
            <a:noAutofit/>
          </a:bodyPr>
          <a:lstStyle/>
          <a:p>
            <a:r>
              <a:rPr lang="fi-FI" sz="2000" dirty="0">
                <a:latin typeface="Calibri" panose="020F0502020204030204" pitchFamily="34" charset="0"/>
                <a:cs typeface="Calibri" panose="020F0502020204030204" pitchFamily="34" charset="0"/>
              </a:rPr>
              <a:t>jää toistaiseksi voimaan sellaisenaan</a:t>
            </a:r>
          </a:p>
          <a:p>
            <a:pPr marL="0" indent="0">
              <a:buNone/>
            </a:pPr>
            <a:r>
              <a:rPr lang="fi-FI" sz="2400" dirty="0">
                <a:latin typeface="Calibri" panose="020F0502020204030204" pitchFamily="34" charset="0"/>
                <a:cs typeface="Calibri" panose="020F0502020204030204" pitchFamily="34" charset="0"/>
              </a:rPr>
              <a:t>Vaativan erityisen tuen tehtävän saaneen koulutuksen järjestäjän tehtävänä järjestää koulutusta </a:t>
            </a:r>
            <a:r>
              <a:rPr lang="fi-FI" sz="2400" b="1" dirty="0">
                <a:latin typeface="Calibri" panose="020F0502020204030204" pitchFamily="34" charset="0"/>
                <a:cs typeface="Calibri" panose="020F0502020204030204" pitchFamily="34" charset="0"/>
              </a:rPr>
              <a:t>opiskelijoille, joilla on vaikeita oppimisvaikeuksia taikka vaikea vamma tai sairaus, </a:t>
            </a:r>
            <a:r>
              <a:rPr lang="fi-FI" sz="2400" dirty="0">
                <a:latin typeface="Calibri" panose="020F0502020204030204" pitchFamily="34" charset="0"/>
                <a:cs typeface="Calibri" panose="020F0502020204030204" pitchFamily="34" charset="0"/>
              </a:rPr>
              <a:t>joiden vuoksi opiskelija </a:t>
            </a:r>
            <a:r>
              <a:rPr lang="fi-FI" sz="2400" b="1" dirty="0">
                <a:latin typeface="Calibri" panose="020F0502020204030204" pitchFamily="34" charset="0"/>
                <a:cs typeface="Calibri" panose="020F0502020204030204" pitchFamily="34" charset="0"/>
              </a:rPr>
              <a:t>tarvitsee yksilöllistä, laaja-alaista ja monipuolista 64 §:ssä tarkoitettua erityistä tukea. </a:t>
            </a:r>
          </a:p>
          <a:p>
            <a:pPr marL="0" indent="0">
              <a:buNone/>
            </a:pPr>
            <a:endParaRPr lang="fi-FI" sz="2400" dirty="0">
              <a:latin typeface="Calibri" panose="020F0502020204030204" pitchFamily="34" charset="0"/>
              <a:cs typeface="Calibri" panose="020F0502020204030204" pitchFamily="34" charset="0"/>
            </a:endParaRPr>
          </a:p>
          <a:p>
            <a:pPr marL="0" indent="0">
              <a:buNone/>
            </a:pPr>
            <a:r>
              <a:rPr lang="fi-FI" sz="2000" dirty="0">
                <a:latin typeface="Calibri" panose="020F0502020204030204" pitchFamily="34" charset="0"/>
                <a:cs typeface="Calibri" panose="020F0502020204030204" pitchFamily="34" charset="0"/>
              </a:rPr>
              <a:t>Vaativaa erityistä tukea järjestää viisi ammatillista erityisoppilaitosta sekä kuusi vaativan erityisen tuen rajatun tehtävän saanutta ammatillisen koulutuksen järjestäjää. Järjestämisluvassa voidaan määrätä koulutuksen järjestäjän velvollisuudesta huolehtia erityisen tuen kehittämis-, ohjaus- ja tukitehtävistä. </a:t>
            </a:r>
          </a:p>
          <a:p>
            <a:pPr marL="0" indent="0">
              <a:buNone/>
            </a:pPr>
            <a:endParaRPr lang="fi-FI" sz="1600" b="0" i="1" dirty="0">
              <a:effectLst/>
              <a:latin typeface="Calibri" panose="020F0502020204030204" pitchFamily="34" charset="0"/>
              <a:cs typeface="Calibri" panose="020F0502020204030204" pitchFamily="34" charset="0"/>
            </a:endParaRPr>
          </a:p>
          <a:p>
            <a:pPr marL="0" indent="0">
              <a:buNone/>
            </a:pPr>
            <a:endParaRPr lang="fi-FI" sz="1600" b="0" i="1" dirty="0">
              <a:effectLst/>
              <a:latin typeface="Calibri" panose="020F0502020204030204" pitchFamily="34" charset="0"/>
              <a:cs typeface="Calibri" panose="020F0502020204030204" pitchFamily="34" charset="0"/>
            </a:endParaRPr>
          </a:p>
          <a:p>
            <a:pPr marL="0" indent="0">
              <a:buNone/>
            </a:pPr>
            <a:r>
              <a:rPr lang="fi-FI" sz="1600" b="0" i="1" dirty="0">
                <a:effectLst/>
                <a:latin typeface="Calibri" panose="020F0502020204030204" pitchFamily="34" charset="0"/>
                <a:cs typeface="Calibri" panose="020F0502020204030204" pitchFamily="34" charset="0"/>
              </a:rPr>
              <a:t>Opiskelijamäärät ovat kasvaneet merkittävästi ja erityisesti TELMA koulutuksen opiskelijapaikkojen riittävyys on osoittautunut haasteelliseksi. Opiskelijoiden haasteet ovat aiempaa vaativampia muun muassa haasteellisen käyttäytymisen vuoksi ja vaikea- ja monivammaisuuden vuoksi. OKM käynnis</a:t>
            </a:r>
            <a:r>
              <a:rPr lang="fi-FI" sz="1600" i="1" dirty="0">
                <a:latin typeface="Calibri" panose="020F0502020204030204" pitchFamily="34" charset="0"/>
                <a:cs typeface="Calibri" panose="020F0502020204030204" pitchFamily="34" charset="0"/>
              </a:rPr>
              <a:t>ti</a:t>
            </a:r>
            <a:r>
              <a:rPr lang="fi-FI" sz="1600" b="0" i="1" dirty="0">
                <a:effectLst/>
                <a:latin typeface="Calibri" panose="020F0502020204030204" pitchFamily="34" charset="0"/>
                <a:cs typeface="Calibri" panose="020F0502020204030204" pitchFamily="34" charset="0"/>
              </a:rPr>
              <a:t> selvityksen vaativan erityisen tuen järjestämisestä 1.10.2025. (HE 2024, Ekroth 2024)</a:t>
            </a:r>
            <a:endParaRPr lang="fi-FI" sz="1600" dirty="0">
              <a:latin typeface="Calibri" panose="020F0502020204030204" pitchFamily="34" charset="0"/>
              <a:cs typeface="Calibri" panose="020F0502020204030204" pitchFamily="34" charset="0"/>
            </a:endParaRPr>
          </a:p>
        </p:txBody>
      </p:sp>
      <p:pic>
        <p:nvPicPr>
          <p:cNvPr id="4" name="Kuva 3" descr="Kuva, joka sisältää kohteen koukku, typografia&#10;&#10;Tekoälyn generoima sisältö voi olla virheellistä.">
            <a:extLst>
              <a:ext uri="{FF2B5EF4-FFF2-40B4-BE49-F238E27FC236}">
                <a16:creationId xmlns:a16="http://schemas.microsoft.com/office/drawing/2014/main" id="{860B83AF-9157-7601-6813-F36D536A81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44100" y="49725"/>
            <a:ext cx="1825257" cy="1216363"/>
          </a:xfrm>
          <a:prstGeom prst="rect">
            <a:avLst/>
          </a:prstGeom>
        </p:spPr>
      </p:pic>
      <p:sp>
        <p:nvSpPr>
          <p:cNvPr id="5" name="Tekstiruutu 4">
            <a:extLst>
              <a:ext uri="{FF2B5EF4-FFF2-40B4-BE49-F238E27FC236}">
                <a16:creationId xmlns:a16="http://schemas.microsoft.com/office/drawing/2014/main" id="{984618A0-9FA4-3764-B840-8D2128DF089A}"/>
              </a:ext>
            </a:extLst>
          </p:cNvPr>
          <p:cNvSpPr txBox="1"/>
          <p:nvPr/>
        </p:nvSpPr>
        <p:spPr>
          <a:xfrm>
            <a:off x="2063994" y="6258610"/>
            <a:ext cx="7880106" cy="49244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dirty="0">
                <a:ln>
                  <a:noFill/>
                </a:ln>
                <a:solidFill>
                  <a:srgbClr val="0D004B"/>
                </a:solidFill>
                <a:effectLst/>
                <a:uLnTx/>
                <a:uFillTx/>
                <a:latin typeface="Calibri" panose="020F0502020204030204" pitchFamily="34" charset="0"/>
                <a:ea typeface="Calibri" panose="020F0502020204030204" pitchFamily="34" charset="0"/>
                <a:cs typeface="Calibri" panose="020F0502020204030204" pitchFamily="34" charset="0"/>
              </a:rPr>
              <a:t>Lue lisää: Päivi Tannerin Blogi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dirty="0">
                <a:ln>
                  <a:noFill/>
                </a:ln>
                <a:solidFill>
                  <a:srgbClr val="0D004B"/>
                </a:solidFill>
                <a:effectLst/>
                <a:uLnTx/>
                <a:uFillTx/>
                <a:latin typeface="Calibri" panose="020F0502020204030204" pitchFamily="34" charset="0"/>
                <a:ea typeface="Calibri" panose="020F0502020204030204" pitchFamily="34" charset="0"/>
                <a:cs typeface="Calibri" panose="020F0502020204030204" pitchFamily="34" charset="0"/>
              </a:rPr>
              <a:t>https://www.spesia.fi/vaativa-erityinen-tuki-vahemman-tunnettu-osa-ammatillista-koulutusta/</a:t>
            </a:r>
          </a:p>
        </p:txBody>
      </p:sp>
    </p:spTree>
    <p:extLst>
      <p:ext uri="{BB962C8B-B14F-4D97-AF65-F5344CB8AC3E}">
        <p14:creationId xmlns:p14="http://schemas.microsoft.com/office/powerpoint/2010/main" val="2065977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9C117CA-CBE0-4B7C-765E-F7724EAB8C76}"/>
              </a:ext>
            </a:extLst>
          </p:cNvPr>
          <p:cNvSpPr>
            <a:spLocks noGrp="1"/>
          </p:cNvSpPr>
          <p:nvPr>
            <p:ph type="title"/>
          </p:nvPr>
        </p:nvSpPr>
        <p:spPr>
          <a:xfrm>
            <a:off x="584362" y="371427"/>
            <a:ext cx="11096685" cy="818927"/>
          </a:xfrm>
        </p:spPr>
        <p:txBody>
          <a:bodyPr/>
          <a:lstStyle/>
          <a:p>
            <a:r>
              <a:rPr lang="fi-FI" sz="3600" b="1" dirty="0">
                <a:latin typeface="Calibri" panose="020F0502020204030204" pitchFamily="34" charset="0"/>
                <a:ea typeface="Calibri" panose="020F0502020204030204" pitchFamily="34" charset="0"/>
                <a:cs typeface="Calibri" panose="020F0502020204030204" pitchFamily="34" charset="0"/>
              </a:rPr>
              <a:t>Erityinen tuki oppisopimuskoulutuksessa</a:t>
            </a:r>
          </a:p>
        </p:txBody>
      </p:sp>
      <p:sp>
        <p:nvSpPr>
          <p:cNvPr id="4" name="Ellipsi 3">
            <a:extLst>
              <a:ext uri="{FF2B5EF4-FFF2-40B4-BE49-F238E27FC236}">
                <a16:creationId xmlns:a16="http://schemas.microsoft.com/office/drawing/2014/main" id="{824EB5C6-AC02-BEFD-EDAD-1C74590A3B37}"/>
              </a:ext>
            </a:extLst>
          </p:cNvPr>
          <p:cNvSpPr/>
          <p:nvPr/>
        </p:nvSpPr>
        <p:spPr>
          <a:xfrm>
            <a:off x="61233" y="1843601"/>
            <a:ext cx="2231571" cy="1164771"/>
          </a:xfrm>
          <a:prstGeom prst="ellipse">
            <a:avLst/>
          </a:prstGeom>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err="1">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Hakeutumi-nen</a:t>
            </a:r>
            <a:r>
              <a:rPr kumimoji="0" lang="fi-FI" sz="1800" b="1"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ja nivelvaihe</a:t>
            </a:r>
          </a:p>
        </p:txBody>
      </p:sp>
      <p:sp>
        <p:nvSpPr>
          <p:cNvPr id="5" name="Ellipsi 4">
            <a:extLst>
              <a:ext uri="{FF2B5EF4-FFF2-40B4-BE49-F238E27FC236}">
                <a16:creationId xmlns:a16="http://schemas.microsoft.com/office/drawing/2014/main" id="{A9765FE2-2EA8-2645-5D50-7993B7D788E4}"/>
              </a:ext>
            </a:extLst>
          </p:cNvPr>
          <p:cNvSpPr/>
          <p:nvPr/>
        </p:nvSpPr>
        <p:spPr>
          <a:xfrm>
            <a:off x="1240290" y="3401610"/>
            <a:ext cx="2802780" cy="1318188"/>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Erityisen tuen (erityisopetuksen) tarpeen tunnistaminen</a:t>
            </a:r>
            <a:r>
              <a:rPr lang="fi-FI" b="1" dirty="0">
                <a:solidFill>
                  <a:srgbClr val="000000"/>
                </a:solidFill>
                <a:latin typeface="Calibri" panose="020F0502020204030204" pitchFamily="34" charset="0"/>
                <a:ea typeface="Calibri" panose="020F0502020204030204" pitchFamily="34" charset="0"/>
                <a:cs typeface="Calibri" panose="020F0502020204030204" pitchFamily="34" charset="0"/>
              </a:rPr>
              <a:t> ja määrittely</a:t>
            </a:r>
            <a:endParaRPr kumimoji="0" lang="fi-FI" sz="18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 name="Ellipsi 5">
            <a:extLst>
              <a:ext uri="{FF2B5EF4-FFF2-40B4-BE49-F238E27FC236}">
                <a16:creationId xmlns:a16="http://schemas.microsoft.com/office/drawing/2014/main" id="{6C94B6AB-A1EA-AC9B-1D43-00145D24FFCD}"/>
              </a:ext>
            </a:extLst>
          </p:cNvPr>
          <p:cNvSpPr/>
          <p:nvPr/>
        </p:nvSpPr>
        <p:spPr>
          <a:xfrm>
            <a:off x="3037114" y="1657286"/>
            <a:ext cx="2268308" cy="1237054"/>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Päätös erityisestä tuesta</a:t>
            </a:r>
          </a:p>
        </p:txBody>
      </p:sp>
      <p:sp>
        <p:nvSpPr>
          <p:cNvPr id="7" name="Ellipsi 6">
            <a:extLst>
              <a:ext uri="{FF2B5EF4-FFF2-40B4-BE49-F238E27FC236}">
                <a16:creationId xmlns:a16="http://schemas.microsoft.com/office/drawing/2014/main" id="{B9BCFBFB-1820-8A29-2D1A-D8FF25430010}"/>
              </a:ext>
            </a:extLst>
          </p:cNvPr>
          <p:cNvSpPr/>
          <p:nvPr/>
        </p:nvSpPr>
        <p:spPr>
          <a:xfrm>
            <a:off x="4718958" y="3251238"/>
            <a:ext cx="2435172" cy="1265200"/>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Erityisen tuen suunnittelu tutkinnon osittain (HOKS)</a:t>
            </a:r>
          </a:p>
        </p:txBody>
      </p:sp>
      <p:sp>
        <p:nvSpPr>
          <p:cNvPr id="8" name="Ellipsi 7">
            <a:extLst>
              <a:ext uri="{FF2B5EF4-FFF2-40B4-BE49-F238E27FC236}">
                <a16:creationId xmlns:a16="http://schemas.microsoft.com/office/drawing/2014/main" id="{E278DFF8-00F0-1259-B99C-286BBC7C42EB}"/>
              </a:ext>
            </a:extLst>
          </p:cNvPr>
          <p:cNvSpPr/>
          <p:nvPr/>
        </p:nvSpPr>
        <p:spPr>
          <a:xfrm>
            <a:off x="6322558" y="1688470"/>
            <a:ext cx="2444521" cy="1197089"/>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Erityisen tuen toteuttaminen </a:t>
            </a:r>
            <a:r>
              <a:rPr kumimoji="0" lang="fi-FI" sz="18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ml työelämässä oppiminen</a:t>
            </a:r>
          </a:p>
        </p:txBody>
      </p:sp>
      <p:sp>
        <p:nvSpPr>
          <p:cNvPr id="9" name="Ellipsi 8">
            <a:extLst>
              <a:ext uri="{FF2B5EF4-FFF2-40B4-BE49-F238E27FC236}">
                <a16:creationId xmlns:a16="http://schemas.microsoft.com/office/drawing/2014/main" id="{F4D5B895-4E62-F113-5EE2-1BD3DD3310F4}"/>
              </a:ext>
            </a:extLst>
          </p:cNvPr>
          <p:cNvSpPr/>
          <p:nvPr/>
        </p:nvSpPr>
        <p:spPr>
          <a:xfrm>
            <a:off x="8071078" y="3319915"/>
            <a:ext cx="2444522" cy="1237054"/>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Seuranta ja vaikuttavuuden arviointi</a:t>
            </a:r>
          </a:p>
        </p:txBody>
      </p:sp>
      <p:sp>
        <p:nvSpPr>
          <p:cNvPr id="10" name="Ellipsi 9">
            <a:extLst>
              <a:ext uri="{FF2B5EF4-FFF2-40B4-BE49-F238E27FC236}">
                <a16:creationId xmlns:a16="http://schemas.microsoft.com/office/drawing/2014/main" id="{8A3E6EB6-F366-1E31-7827-E2186D07D31A}"/>
              </a:ext>
            </a:extLst>
          </p:cNvPr>
          <p:cNvSpPr/>
          <p:nvPr/>
        </p:nvSpPr>
        <p:spPr>
          <a:xfrm>
            <a:off x="10048105" y="2078022"/>
            <a:ext cx="2231571" cy="1164771"/>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Nivelvaihe </a:t>
            </a:r>
            <a:r>
              <a:rPr kumimoji="0" lang="fi-FI" sz="1800" b="1" i="0" u="none" strike="noStrike" kern="1200" cap="none" spc="0" normalizeH="0" baseline="0" noProof="0" err="1">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työllistymi-seen</a:t>
            </a:r>
            <a:r>
              <a:rPr kumimoji="0" lang="fi-FI" sz="1800" b="1"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jatko-opintoihin</a:t>
            </a:r>
          </a:p>
        </p:txBody>
      </p:sp>
      <p:cxnSp>
        <p:nvCxnSpPr>
          <p:cNvPr id="13" name="Suora nuoliyhdysviiva 12">
            <a:extLst>
              <a:ext uri="{FF2B5EF4-FFF2-40B4-BE49-F238E27FC236}">
                <a16:creationId xmlns:a16="http://schemas.microsoft.com/office/drawing/2014/main" id="{B8377362-2C17-662A-DEDD-2047525BD98F}"/>
              </a:ext>
            </a:extLst>
          </p:cNvPr>
          <p:cNvCxnSpPr>
            <a:cxnSpLocks/>
          </p:cNvCxnSpPr>
          <p:nvPr/>
        </p:nvCxnSpPr>
        <p:spPr>
          <a:xfrm>
            <a:off x="1486581" y="3008372"/>
            <a:ext cx="379638" cy="43736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Suora nuoliyhdysviiva 13">
            <a:extLst>
              <a:ext uri="{FF2B5EF4-FFF2-40B4-BE49-F238E27FC236}">
                <a16:creationId xmlns:a16="http://schemas.microsoft.com/office/drawing/2014/main" id="{1512D533-0148-176C-5202-7A68DCD11EF7}"/>
              </a:ext>
            </a:extLst>
          </p:cNvPr>
          <p:cNvCxnSpPr>
            <a:cxnSpLocks/>
          </p:cNvCxnSpPr>
          <p:nvPr/>
        </p:nvCxnSpPr>
        <p:spPr>
          <a:xfrm flipV="1">
            <a:off x="3068325" y="2769417"/>
            <a:ext cx="332186" cy="56620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8" name="Suora nuoliyhdysviiva 17">
            <a:extLst>
              <a:ext uri="{FF2B5EF4-FFF2-40B4-BE49-F238E27FC236}">
                <a16:creationId xmlns:a16="http://schemas.microsoft.com/office/drawing/2014/main" id="{1A9BB219-8FE5-0400-D6B0-9EA27B331184}"/>
              </a:ext>
            </a:extLst>
          </p:cNvPr>
          <p:cNvCxnSpPr>
            <a:cxnSpLocks/>
          </p:cNvCxnSpPr>
          <p:nvPr/>
        </p:nvCxnSpPr>
        <p:spPr>
          <a:xfrm>
            <a:off x="4925784" y="2810719"/>
            <a:ext cx="268104" cy="49436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Suora nuoliyhdysviiva 18">
            <a:extLst>
              <a:ext uri="{FF2B5EF4-FFF2-40B4-BE49-F238E27FC236}">
                <a16:creationId xmlns:a16="http://schemas.microsoft.com/office/drawing/2014/main" id="{B22E37F8-36FC-ACE3-80AA-C2CC351E6A58}"/>
              </a:ext>
            </a:extLst>
          </p:cNvPr>
          <p:cNvCxnSpPr>
            <a:cxnSpLocks/>
          </p:cNvCxnSpPr>
          <p:nvPr/>
        </p:nvCxnSpPr>
        <p:spPr>
          <a:xfrm>
            <a:off x="8435156" y="2835404"/>
            <a:ext cx="244247" cy="44398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Suora nuoliyhdysviiva 19">
            <a:extLst>
              <a:ext uri="{FF2B5EF4-FFF2-40B4-BE49-F238E27FC236}">
                <a16:creationId xmlns:a16="http://schemas.microsoft.com/office/drawing/2014/main" id="{37471C50-1F7B-F9A0-1A13-36CDC54A5C10}"/>
              </a:ext>
            </a:extLst>
          </p:cNvPr>
          <p:cNvCxnSpPr>
            <a:cxnSpLocks/>
          </p:cNvCxnSpPr>
          <p:nvPr/>
        </p:nvCxnSpPr>
        <p:spPr>
          <a:xfrm flipV="1">
            <a:off x="6498509" y="2835404"/>
            <a:ext cx="332186" cy="56620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Suora nuoliyhdysviiva 20">
            <a:extLst>
              <a:ext uri="{FF2B5EF4-FFF2-40B4-BE49-F238E27FC236}">
                <a16:creationId xmlns:a16="http://schemas.microsoft.com/office/drawing/2014/main" id="{F54BD128-30F3-B684-2204-86696C05DDF4}"/>
              </a:ext>
            </a:extLst>
          </p:cNvPr>
          <p:cNvCxnSpPr>
            <a:cxnSpLocks/>
            <a:stCxn id="9" idx="7"/>
          </p:cNvCxnSpPr>
          <p:nvPr/>
        </p:nvCxnSpPr>
        <p:spPr>
          <a:xfrm flipV="1">
            <a:off x="10157608" y="3214099"/>
            <a:ext cx="547811" cy="28697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Suora nuoliyhdysviiva 21">
            <a:extLst>
              <a:ext uri="{FF2B5EF4-FFF2-40B4-BE49-F238E27FC236}">
                <a16:creationId xmlns:a16="http://schemas.microsoft.com/office/drawing/2014/main" id="{F8ADC963-8C85-193B-A964-1B497EF03D9D}"/>
              </a:ext>
            </a:extLst>
          </p:cNvPr>
          <p:cNvCxnSpPr>
            <a:cxnSpLocks/>
            <a:stCxn id="9" idx="2"/>
            <a:endCxn id="7" idx="6"/>
          </p:cNvCxnSpPr>
          <p:nvPr/>
        </p:nvCxnSpPr>
        <p:spPr>
          <a:xfrm flipH="1" flipV="1">
            <a:off x="7154130" y="3883838"/>
            <a:ext cx="916948" cy="5460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6" name="Suorakulmio 25">
            <a:extLst>
              <a:ext uri="{FF2B5EF4-FFF2-40B4-BE49-F238E27FC236}">
                <a16:creationId xmlns:a16="http://schemas.microsoft.com/office/drawing/2014/main" id="{9566679C-CE80-9D07-5E0F-FE1B3D4A2B25}"/>
              </a:ext>
            </a:extLst>
          </p:cNvPr>
          <p:cNvSpPr/>
          <p:nvPr/>
        </p:nvSpPr>
        <p:spPr>
          <a:xfrm>
            <a:off x="903514" y="5294607"/>
            <a:ext cx="10663428" cy="406210"/>
          </a:xfrm>
          <a:prstGeom prst="rect">
            <a:avLst/>
          </a:prstGeom>
          <a:ln w="28575"/>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Yhteistyö: oppisopimustoimija, erityisopettaja, työpaikkaohjaaja, muut toimijat</a:t>
            </a:r>
          </a:p>
        </p:txBody>
      </p:sp>
      <p:sp>
        <p:nvSpPr>
          <p:cNvPr id="27" name="Suorakulmio 26">
            <a:extLst>
              <a:ext uri="{FF2B5EF4-FFF2-40B4-BE49-F238E27FC236}">
                <a16:creationId xmlns:a16="http://schemas.microsoft.com/office/drawing/2014/main" id="{33F9FCC7-3D6B-FBFD-7EA7-A1E09777EDF3}"/>
              </a:ext>
            </a:extLst>
          </p:cNvPr>
          <p:cNvSpPr/>
          <p:nvPr/>
        </p:nvSpPr>
        <p:spPr>
          <a:xfrm>
            <a:off x="-38692" y="3162875"/>
            <a:ext cx="1229023" cy="1414933"/>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Oppimisen tuen prosessiin </a:t>
            </a:r>
            <a:r>
              <a:rPr kumimoji="0" lang="fi-FI" sz="1800" b="0" i="0" u="none" strike="noStrike" kern="1200" cap="none" spc="0" normalizeH="0" baseline="0" noProof="0" err="1">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kytkey-tyminen</a:t>
            </a:r>
            <a:endParaRPr kumimoji="0" lang="fi-FI" sz="18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5" name="Suorakulmio 24">
            <a:extLst>
              <a:ext uri="{FF2B5EF4-FFF2-40B4-BE49-F238E27FC236}">
                <a16:creationId xmlns:a16="http://schemas.microsoft.com/office/drawing/2014/main" id="{5AC03814-FF0B-81FC-7BAE-E4019C09B97B}"/>
              </a:ext>
            </a:extLst>
          </p:cNvPr>
          <p:cNvSpPr/>
          <p:nvPr/>
        </p:nvSpPr>
        <p:spPr>
          <a:xfrm>
            <a:off x="8886666" y="0"/>
            <a:ext cx="3089693" cy="2021892"/>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800" b="0" i="0" u="none" strike="noStrike" kern="0" cap="none" spc="0" normalizeH="0" baseline="0" noProof="0" dirty="0">
                <a:ln>
                  <a:noFill/>
                </a:ln>
                <a:solidFill>
                  <a:schemeClr val="tx2">
                    <a:lumMod val="50000"/>
                  </a:schemeClr>
                </a:solidFill>
                <a:effectLst/>
                <a:uLnTx/>
                <a:uFillTx/>
                <a:latin typeface="Aptos" panose="02110004020202020204"/>
                <a:ea typeface="+mn-ea"/>
                <a:cs typeface="+mn-cs"/>
              </a:rPr>
              <a:t>Erityisopettajan antama erityisopetus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800" b="0" i="0" u="none" strike="noStrike" kern="0" cap="none" spc="0" normalizeH="0" baseline="0" noProof="0" dirty="0">
                <a:ln>
                  <a:noFill/>
                </a:ln>
                <a:solidFill>
                  <a:schemeClr val="tx2">
                    <a:lumMod val="50000"/>
                  </a:schemeClr>
                </a:solidFill>
                <a:effectLst/>
                <a:uLnTx/>
                <a:uFillTx/>
                <a:latin typeface="Aptos" panose="02110004020202020204"/>
                <a:ea typeface="+mn-ea"/>
                <a:cs typeface="+mn-cs"/>
              </a:rPr>
              <a:t>Erityisopettajan konsultaatioon perustuva opetus- ja ohjaus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800" b="0" i="0" u="none" strike="noStrike" kern="0" cap="none" spc="0" normalizeH="0" baseline="0" noProof="0" dirty="0">
                <a:ln>
                  <a:noFill/>
                </a:ln>
                <a:solidFill>
                  <a:schemeClr val="tx2">
                    <a:lumMod val="50000"/>
                  </a:schemeClr>
                </a:solidFill>
                <a:effectLst/>
                <a:uLnTx/>
                <a:uFillTx/>
                <a:latin typeface="Aptos" panose="02110004020202020204"/>
                <a:ea typeface="+mn-ea"/>
                <a:cs typeface="+mn-cs"/>
              </a:rPr>
              <a:t>Erityiset opiskelu- ja opetusjärjestelyt</a:t>
            </a:r>
          </a:p>
        </p:txBody>
      </p:sp>
      <p:cxnSp>
        <p:nvCxnSpPr>
          <p:cNvPr id="32" name="Suora nuoliyhdysviiva 31">
            <a:extLst>
              <a:ext uri="{FF2B5EF4-FFF2-40B4-BE49-F238E27FC236}">
                <a16:creationId xmlns:a16="http://schemas.microsoft.com/office/drawing/2014/main" id="{1A179973-E37D-8500-3A5F-B33FAD426B39}"/>
              </a:ext>
            </a:extLst>
          </p:cNvPr>
          <p:cNvCxnSpPr>
            <a:cxnSpLocks/>
            <a:stCxn id="25" idx="1"/>
            <a:endCxn id="8" idx="0"/>
          </p:cNvCxnSpPr>
          <p:nvPr/>
        </p:nvCxnSpPr>
        <p:spPr>
          <a:xfrm flipH="1">
            <a:off x="7544819" y="1010946"/>
            <a:ext cx="1341847" cy="677524"/>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33" name="Suorakulmio 32">
            <a:extLst>
              <a:ext uri="{FF2B5EF4-FFF2-40B4-BE49-F238E27FC236}">
                <a16:creationId xmlns:a16="http://schemas.microsoft.com/office/drawing/2014/main" id="{1751A025-D580-9E8D-2860-0DD2960EE904}"/>
              </a:ext>
            </a:extLst>
          </p:cNvPr>
          <p:cNvSpPr/>
          <p:nvPr/>
        </p:nvSpPr>
        <p:spPr>
          <a:xfrm>
            <a:off x="760088" y="1046777"/>
            <a:ext cx="2050555" cy="699841"/>
          </a:xfrm>
          <a:prstGeom prst="rect">
            <a:avLst/>
          </a:prstGeom>
          <a:solidFill>
            <a:schemeClr val="bg2"/>
          </a:solidFill>
          <a:ln/>
        </p:spPr>
        <p:style>
          <a:lnRef idx="2">
            <a:schemeClr val="dk1"/>
          </a:lnRef>
          <a:fillRef idx="1">
            <a:schemeClr val="lt1"/>
          </a:fillRef>
          <a:effectRef idx="0">
            <a:schemeClr val="dk1"/>
          </a:effectRef>
          <a:fontRef idx="minor">
            <a:schemeClr val="dk1"/>
          </a:fontRef>
        </p:style>
        <p:txBody>
          <a:bodyPr rtlCol="0" anchor="ctr"/>
          <a:lstStyle/>
          <a:p>
            <a:pPr algn="ctr"/>
            <a:r>
              <a:rPr lang="fi-FI" dirty="0">
                <a:latin typeface="Calibri" panose="020F0502020204030204" pitchFamily="34" charset="0"/>
                <a:ea typeface="Calibri" panose="020F0502020204030204" pitchFamily="34" charset="0"/>
                <a:cs typeface="Calibri" panose="020F0502020204030204" pitchFamily="34" charset="0"/>
              </a:rPr>
              <a:t>Sopimus oppisopimuksesta</a:t>
            </a:r>
          </a:p>
        </p:txBody>
      </p:sp>
    </p:spTree>
    <p:extLst>
      <p:ext uri="{BB962C8B-B14F-4D97-AF65-F5344CB8AC3E}">
        <p14:creationId xmlns:p14="http://schemas.microsoft.com/office/powerpoint/2010/main" val="6825768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in paikkamerkki 7">
            <a:extLst>
              <a:ext uri="{FF2B5EF4-FFF2-40B4-BE49-F238E27FC236}">
                <a16:creationId xmlns:a16="http://schemas.microsoft.com/office/drawing/2014/main" id="{AFC7BFF9-327F-220B-508D-7AA3F4F09438}"/>
              </a:ext>
            </a:extLst>
          </p:cNvPr>
          <p:cNvSpPr>
            <a:spLocks noGrp="1"/>
          </p:cNvSpPr>
          <p:nvPr>
            <p:ph type="body" sz="quarter" idx="14"/>
          </p:nvPr>
        </p:nvSpPr>
        <p:spPr>
          <a:xfrm>
            <a:off x="7888538" y="2444982"/>
            <a:ext cx="2151310" cy="710156"/>
          </a:xfrm>
        </p:spPr>
        <p:style>
          <a:lnRef idx="2">
            <a:schemeClr val="dk1"/>
          </a:lnRef>
          <a:fillRef idx="1">
            <a:schemeClr val="lt1"/>
          </a:fillRef>
          <a:effectRef idx="0">
            <a:schemeClr val="dk1"/>
          </a:effectRef>
          <a:fontRef idx="minor">
            <a:schemeClr val="dk1"/>
          </a:fontRef>
        </p:style>
        <p:txBody>
          <a:bodyPr/>
          <a:lstStyle/>
          <a:p>
            <a:pPr algn="ctr"/>
            <a:r>
              <a:rPr lang="fi-FI" sz="2000" b="1" dirty="0">
                <a:solidFill>
                  <a:schemeClr val="tx2">
                    <a:lumMod val="50000"/>
                  </a:schemeClr>
                </a:solidFill>
              </a:rPr>
              <a:t>Oppilaitos</a:t>
            </a:r>
          </a:p>
        </p:txBody>
      </p:sp>
      <p:sp>
        <p:nvSpPr>
          <p:cNvPr id="9" name="Tekstin paikkamerkki 8">
            <a:extLst>
              <a:ext uri="{FF2B5EF4-FFF2-40B4-BE49-F238E27FC236}">
                <a16:creationId xmlns:a16="http://schemas.microsoft.com/office/drawing/2014/main" id="{68EF6E94-DD50-8ACF-315F-BAEDFFCAD3EC}"/>
              </a:ext>
            </a:extLst>
          </p:cNvPr>
          <p:cNvSpPr>
            <a:spLocks noGrp="1"/>
          </p:cNvSpPr>
          <p:nvPr>
            <p:ph type="body" sz="quarter" idx="15"/>
          </p:nvPr>
        </p:nvSpPr>
        <p:spPr>
          <a:xfrm>
            <a:off x="838201" y="4186189"/>
            <a:ext cx="2768328" cy="710156"/>
          </a:xfrm>
          <a:solidFill>
            <a:schemeClr val="accent2"/>
          </a:solidFill>
        </p:spPr>
        <p:style>
          <a:lnRef idx="2">
            <a:schemeClr val="accent1"/>
          </a:lnRef>
          <a:fillRef idx="1">
            <a:schemeClr val="lt1"/>
          </a:fillRef>
          <a:effectRef idx="0">
            <a:schemeClr val="accent1"/>
          </a:effectRef>
          <a:fontRef idx="minor">
            <a:schemeClr val="dk1"/>
          </a:fontRef>
        </p:style>
        <p:txBody>
          <a:bodyPr/>
          <a:lstStyle/>
          <a:p>
            <a:pPr algn="ctr"/>
            <a:r>
              <a:rPr lang="fi-FI" sz="240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Työpaikkaohjaaja</a:t>
            </a:r>
          </a:p>
        </p:txBody>
      </p:sp>
      <p:sp>
        <p:nvSpPr>
          <p:cNvPr id="10" name="Tekstin paikkamerkki 9">
            <a:extLst>
              <a:ext uri="{FF2B5EF4-FFF2-40B4-BE49-F238E27FC236}">
                <a16:creationId xmlns:a16="http://schemas.microsoft.com/office/drawing/2014/main" id="{1794A198-6F3D-C0FB-9DD3-BA1DB5AA19DE}"/>
              </a:ext>
            </a:extLst>
          </p:cNvPr>
          <p:cNvSpPr>
            <a:spLocks noGrp="1"/>
          </p:cNvSpPr>
          <p:nvPr>
            <p:ph type="body" sz="quarter" idx="16"/>
          </p:nvPr>
        </p:nvSpPr>
        <p:spPr>
          <a:xfrm>
            <a:off x="3606528" y="5473874"/>
            <a:ext cx="3185961" cy="914400"/>
          </a:xfrm>
        </p:spPr>
        <p:style>
          <a:lnRef idx="2">
            <a:schemeClr val="dk1"/>
          </a:lnRef>
          <a:fillRef idx="1">
            <a:schemeClr val="lt1"/>
          </a:fillRef>
          <a:effectRef idx="0">
            <a:schemeClr val="dk1"/>
          </a:effectRef>
          <a:fontRef idx="minor">
            <a:schemeClr val="dk1"/>
          </a:fontRef>
        </p:style>
        <p:txBody>
          <a:bodyPr/>
          <a:lstStyle/>
          <a:p>
            <a:r>
              <a:rPr lang="fi-FI" sz="2000" b="1" dirty="0">
                <a:solidFill>
                  <a:schemeClr val="tx2">
                    <a:lumMod val="50000"/>
                  </a:schemeClr>
                </a:solidFill>
              </a:rPr>
              <a:t>Muut palvelut</a:t>
            </a:r>
            <a:r>
              <a:rPr lang="fi-FI" dirty="0">
                <a:solidFill>
                  <a:schemeClr val="tx2">
                    <a:lumMod val="50000"/>
                  </a:schemeClr>
                </a:solidFill>
              </a:rPr>
              <a:t>: TE-palvelut, työterveyshuolto, hyvinvointi-alueet, ohjaamot ym.</a:t>
            </a:r>
          </a:p>
        </p:txBody>
      </p:sp>
      <p:sp>
        <p:nvSpPr>
          <p:cNvPr id="11" name="Tekstin paikkamerkki 10">
            <a:extLst>
              <a:ext uri="{FF2B5EF4-FFF2-40B4-BE49-F238E27FC236}">
                <a16:creationId xmlns:a16="http://schemas.microsoft.com/office/drawing/2014/main" id="{91F41C90-D694-D044-8F7A-FFCE6FE480AF}"/>
              </a:ext>
            </a:extLst>
          </p:cNvPr>
          <p:cNvSpPr>
            <a:spLocks noGrp="1"/>
          </p:cNvSpPr>
          <p:nvPr>
            <p:ph type="body" sz="quarter" idx="17"/>
          </p:nvPr>
        </p:nvSpPr>
        <p:spPr>
          <a:xfrm>
            <a:off x="7142838" y="4160227"/>
            <a:ext cx="3133495" cy="786554"/>
          </a:xfrm>
          <a:solidFill>
            <a:schemeClr val="accent2"/>
          </a:solidFill>
        </p:spPr>
        <p:style>
          <a:lnRef idx="2">
            <a:schemeClr val="dk1"/>
          </a:lnRef>
          <a:fillRef idx="1">
            <a:schemeClr val="lt1"/>
          </a:fillRef>
          <a:effectRef idx="0">
            <a:schemeClr val="dk1"/>
          </a:effectRef>
          <a:fontRef idx="minor">
            <a:schemeClr val="dk1"/>
          </a:fontRef>
        </p:style>
        <p:txBody>
          <a:bodyPr/>
          <a:lstStyle/>
          <a:p>
            <a:pPr algn="ctr"/>
            <a:r>
              <a:rPr lang="fi-FI" sz="240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Oppisopimustoimija/  opettaja</a:t>
            </a:r>
          </a:p>
          <a:p>
            <a:pPr algn="ctr"/>
            <a:endParaRPr lang="fi-FI" sz="240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Tekstin paikkamerkki 12">
            <a:extLst>
              <a:ext uri="{FF2B5EF4-FFF2-40B4-BE49-F238E27FC236}">
                <a16:creationId xmlns:a16="http://schemas.microsoft.com/office/drawing/2014/main" id="{33C117AB-A317-8156-A03A-602111443ED2}"/>
              </a:ext>
            </a:extLst>
          </p:cNvPr>
          <p:cNvSpPr>
            <a:spLocks noGrp="1"/>
          </p:cNvSpPr>
          <p:nvPr>
            <p:ph type="body" sz="quarter" idx="19"/>
          </p:nvPr>
        </p:nvSpPr>
        <p:spPr>
          <a:xfrm>
            <a:off x="7181692" y="5440304"/>
            <a:ext cx="3094642" cy="1005606"/>
          </a:xfrm>
        </p:spPr>
        <p:style>
          <a:lnRef idx="2">
            <a:schemeClr val="dk1"/>
          </a:lnRef>
          <a:fillRef idx="1">
            <a:schemeClr val="lt1"/>
          </a:fillRef>
          <a:effectRef idx="0">
            <a:schemeClr val="dk1"/>
          </a:effectRef>
          <a:fontRef idx="minor">
            <a:schemeClr val="dk1"/>
          </a:fontRef>
        </p:style>
        <p:txBody>
          <a:bodyPr/>
          <a:lstStyle/>
          <a:p>
            <a:r>
              <a:rPr lang="fi-FI" dirty="0">
                <a:solidFill>
                  <a:schemeClr val="tx2">
                    <a:lumMod val="50000"/>
                  </a:schemeClr>
                </a:solidFill>
              </a:rPr>
              <a:t>Oppilaitoksen muut toimijat: muut opettajat, opo, erityisopettaja, ohjaajat…</a:t>
            </a:r>
          </a:p>
        </p:txBody>
      </p:sp>
      <p:sp>
        <p:nvSpPr>
          <p:cNvPr id="6" name="Tekstin paikkamerkki 5">
            <a:extLst>
              <a:ext uri="{FF2B5EF4-FFF2-40B4-BE49-F238E27FC236}">
                <a16:creationId xmlns:a16="http://schemas.microsoft.com/office/drawing/2014/main" id="{9BE71E17-6920-F3EF-54DF-F9D9FC57A842}"/>
              </a:ext>
            </a:extLst>
          </p:cNvPr>
          <p:cNvSpPr>
            <a:spLocks noGrp="1"/>
          </p:cNvSpPr>
          <p:nvPr>
            <p:ph type="body" sz="quarter" idx="12"/>
          </p:nvPr>
        </p:nvSpPr>
        <p:spPr>
          <a:xfrm>
            <a:off x="554925" y="2503626"/>
            <a:ext cx="2151310" cy="710156"/>
          </a:xfrm>
        </p:spPr>
        <p:style>
          <a:lnRef idx="2">
            <a:schemeClr val="dk1"/>
          </a:lnRef>
          <a:fillRef idx="1">
            <a:schemeClr val="lt1"/>
          </a:fillRef>
          <a:effectRef idx="0">
            <a:schemeClr val="dk1"/>
          </a:effectRef>
          <a:fontRef idx="minor">
            <a:schemeClr val="dk1"/>
          </a:fontRef>
        </p:style>
        <p:txBody>
          <a:bodyPr/>
          <a:lstStyle/>
          <a:p>
            <a:pPr algn="ctr"/>
            <a:r>
              <a:rPr lang="fi-FI" sz="2000" b="1" dirty="0">
                <a:solidFill>
                  <a:schemeClr val="tx2">
                    <a:lumMod val="50000"/>
                  </a:schemeClr>
                </a:solidFill>
              </a:rPr>
              <a:t>Työnantaja</a:t>
            </a:r>
          </a:p>
        </p:txBody>
      </p:sp>
      <p:sp>
        <p:nvSpPr>
          <p:cNvPr id="4" name="Otsikko 3">
            <a:extLst>
              <a:ext uri="{FF2B5EF4-FFF2-40B4-BE49-F238E27FC236}">
                <a16:creationId xmlns:a16="http://schemas.microsoft.com/office/drawing/2014/main" id="{9FACEBF2-0FFA-91DA-73F2-F59EBC835799}"/>
              </a:ext>
            </a:extLst>
          </p:cNvPr>
          <p:cNvSpPr>
            <a:spLocks noGrp="1"/>
          </p:cNvSpPr>
          <p:nvPr>
            <p:ph type="ctrTitle"/>
          </p:nvPr>
        </p:nvSpPr>
        <p:spPr>
          <a:xfrm>
            <a:off x="660183" y="300466"/>
            <a:ext cx="10023859" cy="864096"/>
          </a:xfrm>
        </p:spPr>
        <p:txBody>
          <a:bodyPr>
            <a:normAutofit fontScale="90000"/>
          </a:bodyPr>
          <a:lstStyle/>
          <a:p>
            <a:pPr algn="ctr"/>
            <a:r>
              <a:rPr lang="fi-FI" dirty="0"/>
              <a:t>Tukea oppimiseen oppilaitoksen ja työpaikan yhteistyöllä</a:t>
            </a:r>
            <a:br>
              <a:rPr lang="fi-FI" dirty="0"/>
            </a:br>
            <a:endParaRPr lang="fi-FI" dirty="0"/>
          </a:p>
        </p:txBody>
      </p:sp>
      <p:sp>
        <p:nvSpPr>
          <p:cNvPr id="7" name="Tekstin paikkamerkki 6">
            <a:extLst>
              <a:ext uri="{FF2B5EF4-FFF2-40B4-BE49-F238E27FC236}">
                <a16:creationId xmlns:a16="http://schemas.microsoft.com/office/drawing/2014/main" id="{234F69BE-BBD9-E70F-3D25-67EECFA33191}"/>
              </a:ext>
            </a:extLst>
          </p:cNvPr>
          <p:cNvSpPr>
            <a:spLocks noGrp="1"/>
          </p:cNvSpPr>
          <p:nvPr>
            <p:ph type="body" sz="quarter" idx="13"/>
          </p:nvPr>
        </p:nvSpPr>
        <p:spPr>
          <a:xfrm>
            <a:off x="3848540" y="1776121"/>
            <a:ext cx="2452501" cy="658377"/>
          </a:xfrm>
          <a:solidFill>
            <a:schemeClr val="accent2"/>
          </a:solidFill>
        </p:spPr>
        <p:style>
          <a:lnRef idx="2">
            <a:schemeClr val="accent1"/>
          </a:lnRef>
          <a:fillRef idx="1">
            <a:schemeClr val="lt1"/>
          </a:fillRef>
          <a:effectRef idx="0">
            <a:schemeClr val="accent1"/>
          </a:effectRef>
          <a:fontRef idx="minor">
            <a:schemeClr val="dk1"/>
          </a:fontRef>
        </p:style>
        <p:txBody>
          <a:bodyPr/>
          <a:lstStyle/>
          <a:p>
            <a:pPr algn="ctr"/>
            <a:r>
              <a:rPr lang="fi-FI" sz="280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Opiskelija</a:t>
            </a:r>
          </a:p>
        </p:txBody>
      </p:sp>
      <p:sp>
        <p:nvSpPr>
          <p:cNvPr id="2" name="Tekstin paikkamerkki 8">
            <a:extLst>
              <a:ext uri="{FF2B5EF4-FFF2-40B4-BE49-F238E27FC236}">
                <a16:creationId xmlns:a16="http://schemas.microsoft.com/office/drawing/2014/main" id="{50AD8F16-920D-D102-BF41-CE7C1713CE43}"/>
              </a:ext>
            </a:extLst>
          </p:cNvPr>
          <p:cNvSpPr txBox="1">
            <a:spLocks/>
          </p:cNvSpPr>
          <p:nvPr/>
        </p:nvSpPr>
        <p:spPr>
          <a:xfrm>
            <a:off x="838201" y="5416895"/>
            <a:ext cx="2379123" cy="710156"/>
          </a:xfrm>
          <a:prstGeom prst="rect">
            <a:avLst/>
          </a:prstGeom>
        </p:spPr>
        <p:style>
          <a:lnRef idx="2">
            <a:schemeClr val="accent6"/>
          </a:lnRef>
          <a:fillRef idx="1">
            <a:schemeClr val="lt1"/>
          </a:fillRef>
          <a:effectRef idx="0">
            <a:schemeClr val="accent6"/>
          </a:effectRef>
          <a:fontRef idx="minor">
            <a:schemeClr val="dk1"/>
          </a:fontRef>
        </p:style>
        <p:txBody>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i-FI" sz="2000" b="1" dirty="0">
                <a:solidFill>
                  <a:schemeClr val="tx2">
                    <a:lumMod val="50000"/>
                  </a:schemeClr>
                </a:solidFill>
              </a:rPr>
              <a:t>Työyhteisö</a:t>
            </a:r>
          </a:p>
        </p:txBody>
      </p:sp>
      <p:sp>
        <p:nvSpPr>
          <p:cNvPr id="3" name="Nuoli: Vasen-oikea 2">
            <a:extLst>
              <a:ext uri="{FF2B5EF4-FFF2-40B4-BE49-F238E27FC236}">
                <a16:creationId xmlns:a16="http://schemas.microsoft.com/office/drawing/2014/main" id="{336220C7-0ADA-F180-7909-43F0D7BE3B31}"/>
              </a:ext>
            </a:extLst>
          </p:cNvPr>
          <p:cNvSpPr/>
          <p:nvPr/>
        </p:nvSpPr>
        <p:spPr>
          <a:xfrm rot="18446473">
            <a:off x="2299956" y="3197578"/>
            <a:ext cx="1426608" cy="207009"/>
          </a:xfrm>
          <a:prstGeom prst="lef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i-FI"/>
          </a:p>
        </p:txBody>
      </p:sp>
      <p:sp>
        <p:nvSpPr>
          <p:cNvPr id="5" name="Nuoli: Vasen-oikea 4">
            <a:extLst>
              <a:ext uri="{FF2B5EF4-FFF2-40B4-BE49-F238E27FC236}">
                <a16:creationId xmlns:a16="http://schemas.microsoft.com/office/drawing/2014/main" id="{2D58AF4C-C2D9-37F2-8CE2-1911CE7823B4}"/>
              </a:ext>
            </a:extLst>
          </p:cNvPr>
          <p:cNvSpPr/>
          <p:nvPr/>
        </p:nvSpPr>
        <p:spPr>
          <a:xfrm rot="2796542" flipV="1">
            <a:off x="6433111" y="3112764"/>
            <a:ext cx="1497162" cy="202036"/>
          </a:xfrm>
          <a:prstGeom prst="lef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i-FI"/>
          </a:p>
        </p:txBody>
      </p:sp>
      <p:sp>
        <p:nvSpPr>
          <p:cNvPr id="12" name="Nuoli: Vasen-oikea 11">
            <a:extLst>
              <a:ext uri="{FF2B5EF4-FFF2-40B4-BE49-F238E27FC236}">
                <a16:creationId xmlns:a16="http://schemas.microsoft.com/office/drawing/2014/main" id="{3F97FD19-ED9E-58E9-32F5-DC9CE7D08863}"/>
              </a:ext>
            </a:extLst>
          </p:cNvPr>
          <p:cNvSpPr/>
          <p:nvPr/>
        </p:nvSpPr>
        <p:spPr>
          <a:xfrm>
            <a:off x="4038601" y="4641098"/>
            <a:ext cx="2335300" cy="255248"/>
          </a:xfrm>
          <a:prstGeom prst="lef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i-FI"/>
          </a:p>
        </p:txBody>
      </p:sp>
      <p:sp>
        <p:nvSpPr>
          <p:cNvPr id="14" name="Suorakulmio 13">
            <a:extLst>
              <a:ext uri="{FF2B5EF4-FFF2-40B4-BE49-F238E27FC236}">
                <a16:creationId xmlns:a16="http://schemas.microsoft.com/office/drawing/2014/main" id="{3795E1EB-CB06-BA2E-E4B6-CC05CB6D9BC0}"/>
              </a:ext>
            </a:extLst>
          </p:cNvPr>
          <p:cNvSpPr/>
          <p:nvPr/>
        </p:nvSpPr>
        <p:spPr>
          <a:xfrm>
            <a:off x="3921399" y="2774169"/>
            <a:ext cx="2452501" cy="1649333"/>
          </a:xfrm>
          <a:prstGeom prst="rect">
            <a:avLst/>
          </a:prstGeom>
          <a:solidFill>
            <a:schemeClr val="accent1">
              <a:lumMod val="20000"/>
              <a:lumOff val="80000"/>
            </a:schemeClr>
          </a:solidFill>
          <a:ln w="38100"/>
        </p:spPr>
        <p:style>
          <a:lnRef idx="2">
            <a:schemeClr val="accent1"/>
          </a:lnRef>
          <a:fillRef idx="1">
            <a:schemeClr val="lt1"/>
          </a:fillRef>
          <a:effectRef idx="0">
            <a:schemeClr val="accent1"/>
          </a:effectRef>
          <a:fontRef idx="minor">
            <a:schemeClr val="dk1"/>
          </a:fontRef>
        </p:style>
        <p:txBody>
          <a:bodyPr rtlCol="0" anchor="ctr"/>
          <a:lstStyle/>
          <a:p>
            <a:pPr algn="ctr"/>
            <a:r>
              <a:rPr lang="fi-FI" dirty="0"/>
              <a:t>Luottamus</a:t>
            </a:r>
          </a:p>
          <a:p>
            <a:pPr algn="ctr"/>
            <a:r>
              <a:rPr lang="fi-FI" dirty="0"/>
              <a:t>Avoimuus</a:t>
            </a:r>
          </a:p>
          <a:p>
            <a:pPr algn="ctr"/>
            <a:r>
              <a:rPr lang="fi-FI" dirty="0"/>
              <a:t>Keskustelu</a:t>
            </a:r>
          </a:p>
          <a:p>
            <a:pPr algn="ctr"/>
            <a:r>
              <a:rPr lang="fi-FI" dirty="0"/>
              <a:t>Yhteinen  suunnittelu, jakaminen, ohjaus ja seuranta</a:t>
            </a:r>
          </a:p>
        </p:txBody>
      </p:sp>
    </p:spTree>
    <p:extLst>
      <p:ext uri="{BB962C8B-B14F-4D97-AF65-F5344CB8AC3E}">
        <p14:creationId xmlns:p14="http://schemas.microsoft.com/office/powerpoint/2010/main" val="207384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bg/>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bg/>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bg/>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P spid="10" grpId="0" build="p" animBg="1"/>
      <p:bldP spid="13" grpId="0" build="p" animBg="1"/>
      <p:bldP spid="6" grpId="0" build="p" animBg="1"/>
      <p:bldP spid="2" grpId="0" animBg="1"/>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A55F912-C993-2055-92C4-FFF2573C4B58}"/>
              </a:ext>
            </a:extLst>
          </p:cNvPr>
          <p:cNvSpPr>
            <a:spLocks noGrp="1"/>
          </p:cNvSpPr>
          <p:nvPr>
            <p:ph type="title"/>
          </p:nvPr>
        </p:nvSpPr>
        <p:spPr>
          <a:xfrm>
            <a:off x="568650" y="407032"/>
            <a:ext cx="11096685" cy="818927"/>
          </a:xfrm>
        </p:spPr>
        <p:txBody>
          <a:bodyPr/>
          <a:lstStyle/>
          <a:p>
            <a:r>
              <a:rPr lang="fi-FI" dirty="0"/>
              <a:t>Muuta tukea työpaikalle oppisopimuksessa</a:t>
            </a:r>
          </a:p>
        </p:txBody>
      </p:sp>
      <p:sp>
        <p:nvSpPr>
          <p:cNvPr id="4" name="Tekstin paikkamerkki 3">
            <a:extLst>
              <a:ext uri="{FF2B5EF4-FFF2-40B4-BE49-F238E27FC236}">
                <a16:creationId xmlns:a16="http://schemas.microsoft.com/office/drawing/2014/main" id="{3D6BE8D3-7697-849E-F6F5-CDBBE357B9B4}"/>
              </a:ext>
            </a:extLst>
          </p:cNvPr>
          <p:cNvSpPr>
            <a:spLocks noGrp="1"/>
          </p:cNvSpPr>
          <p:nvPr>
            <p:ph type="body" idx="12"/>
          </p:nvPr>
        </p:nvSpPr>
        <p:spPr>
          <a:xfrm>
            <a:off x="568650" y="1626338"/>
            <a:ext cx="11100397" cy="3605324"/>
          </a:xfrm>
        </p:spPr>
        <p:txBody>
          <a:bodyPr>
            <a:normAutofit lnSpcReduction="10000"/>
          </a:bodyPr>
          <a:lstStyle/>
          <a:p>
            <a:r>
              <a:rPr lang="fi-FI" dirty="0"/>
              <a:t>Mahdollinen koulutuskorvaus (huomioidaan mm. opiskelijan mahdollisesti tarvitsemat ohjaus- ja tukitoimet tai opiskelijan saama erityinen tuki A 19 §)</a:t>
            </a:r>
          </a:p>
          <a:p>
            <a:r>
              <a:rPr lang="fi-FI" dirty="0"/>
              <a:t>Palkkatuki (oppisopimuksen ajaksi, huom. ennen työsuhteen solmimista)</a:t>
            </a:r>
          </a:p>
          <a:p>
            <a:pPr lvl="1"/>
            <a:r>
              <a:rPr lang="fi-FI" dirty="0"/>
              <a:t>Työtön</a:t>
            </a:r>
          </a:p>
          <a:p>
            <a:pPr lvl="1"/>
            <a:r>
              <a:rPr lang="fi-FI" dirty="0"/>
              <a:t>Alentunut työkyky</a:t>
            </a:r>
          </a:p>
          <a:p>
            <a:r>
              <a:rPr lang="fi-FI" dirty="0"/>
              <a:t>Työolosuhteiden järjestelytuki</a:t>
            </a:r>
          </a:p>
          <a:p>
            <a:r>
              <a:rPr lang="fi-FI" dirty="0"/>
              <a:t>Työhönvalmennus</a:t>
            </a:r>
          </a:p>
          <a:p>
            <a:r>
              <a:rPr lang="fi-FI" dirty="0"/>
              <a:t>Monialaisen tuen yhteistoimintamalli (TYM-laki)</a:t>
            </a:r>
          </a:p>
          <a:p>
            <a:pPr lvl="1"/>
            <a:r>
              <a:rPr lang="fi-FI" dirty="0"/>
              <a:t>Nuorten monialainen yhteispalvelu (1.1.2025-), joka perustuu Ohjaamojen toimintaperiaatteisiin</a:t>
            </a:r>
          </a:p>
          <a:p>
            <a:pPr lvl="1"/>
            <a:r>
              <a:rPr lang="fi-FI" dirty="0"/>
              <a:t>Yhteispalvelupisteet alueilla alle 30-vuotiaille nuorille.</a:t>
            </a:r>
          </a:p>
        </p:txBody>
      </p:sp>
      <p:sp>
        <p:nvSpPr>
          <p:cNvPr id="5" name="Päivämäärän paikkamerkki 4">
            <a:extLst>
              <a:ext uri="{FF2B5EF4-FFF2-40B4-BE49-F238E27FC236}">
                <a16:creationId xmlns:a16="http://schemas.microsoft.com/office/drawing/2014/main" id="{6A242711-4C76-3B15-BA2D-2A66105F490D}"/>
              </a:ext>
            </a:extLst>
          </p:cNvPr>
          <p:cNvSpPr>
            <a:spLocks noGrp="1"/>
          </p:cNvSpPr>
          <p:nvPr>
            <p:ph type="dt" sz="half" idx="2"/>
          </p:nvPr>
        </p:nvSpPr>
        <p:spPr/>
        <p:txBody>
          <a:bodyPr/>
          <a:lstStyle/>
          <a:p>
            <a:endParaRPr lang="fi-FI" noProof="0"/>
          </a:p>
        </p:txBody>
      </p:sp>
      <p:sp>
        <p:nvSpPr>
          <p:cNvPr id="6" name="Alatunnisteen paikkamerkki 5">
            <a:extLst>
              <a:ext uri="{FF2B5EF4-FFF2-40B4-BE49-F238E27FC236}">
                <a16:creationId xmlns:a16="http://schemas.microsoft.com/office/drawing/2014/main" id="{A3A2E8F7-EDC4-BCB2-BC9A-66301951233C}"/>
              </a:ext>
            </a:extLst>
          </p:cNvPr>
          <p:cNvSpPr>
            <a:spLocks noGrp="1"/>
          </p:cNvSpPr>
          <p:nvPr>
            <p:ph type="ftr" sz="quarter" idx="3"/>
          </p:nvPr>
        </p:nvSpPr>
        <p:spPr/>
        <p:txBody>
          <a:bodyPr/>
          <a:lstStyle/>
          <a:p>
            <a:endParaRPr lang="fi-FI" noProof="0"/>
          </a:p>
        </p:txBody>
      </p:sp>
    </p:spTree>
    <p:extLst>
      <p:ext uri="{BB962C8B-B14F-4D97-AF65-F5344CB8AC3E}">
        <p14:creationId xmlns:p14="http://schemas.microsoft.com/office/powerpoint/2010/main" val="38635061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D6C33B7F-FBC8-598E-D5C9-4F4A13EA0D46}"/>
              </a:ext>
            </a:extLst>
          </p:cNvPr>
          <p:cNvSpPr>
            <a:spLocks noGrp="1"/>
          </p:cNvSpPr>
          <p:nvPr>
            <p:ph type="title"/>
          </p:nvPr>
        </p:nvSpPr>
        <p:spPr/>
        <p:txBody>
          <a:bodyPr/>
          <a:lstStyle/>
          <a:p>
            <a:r>
              <a:rPr lang="fi-FI" dirty="0"/>
              <a:t>Valmistautumisesta muutokseen</a:t>
            </a:r>
          </a:p>
        </p:txBody>
      </p:sp>
      <p:sp>
        <p:nvSpPr>
          <p:cNvPr id="4" name="Alaotsikko 3">
            <a:extLst>
              <a:ext uri="{FF2B5EF4-FFF2-40B4-BE49-F238E27FC236}">
                <a16:creationId xmlns:a16="http://schemas.microsoft.com/office/drawing/2014/main" id="{50B98151-B468-1ADD-6F75-DF305E516761}"/>
              </a:ext>
            </a:extLst>
          </p:cNvPr>
          <p:cNvSpPr>
            <a:spLocks noGrp="1"/>
          </p:cNvSpPr>
          <p:nvPr>
            <p:ph type="subTitle" idx="1"/>
          </p:nvPr>
        </p:nvSpPr>
        <p:spPr>
          <a:xfrm>
            <a:off x="703231" y="1240886"/>
            <a:ext cx="11096685" cy="648072"/>
          </a:xfrm>
        </p:spPr>
        <p:txBody>
          <a:bodyPr>
            <a:normAutofit/>
          </a:bodyPr>
          <a:lstStyle/>
          <a:p>
            <a:r>
              <a:rPr lang="fi-FI" sz="2400" dirty="0"/>
              <a:t>(Räty 2025)</a:t>
            </a:r>
          </a:p>
        </p:txBody>
      </p:sp>
      <p:sp>
        <p:nvSpPr>
          <p:cNvPr id="7" name="Tekstin paikkamerkki 6">
            <a:extLst>
              <a:ext uri="{FF2B5EF4-FFF2-40B4-BE49-F238E27FC236}">
                <a16:creationId xmlns:a16="http://schemas.microsoft.com/office/drawing/2014/main" id="{2C3637CD-2767-9B4C-2BF6-69D458917240}"/>
              </a:ext>
            </a:extLst>
          </p:cNvPr>
          <p:cNvSpPr>
            <a:spLocks noGrp="1"/>
          </p:cNvSpPr>
          <p:nvPr>
            <p:ph type="body" idx="12"/>
          </p:nvPr>
        </p:nvSpPr>
        <p:spPr>
          <a:xfrm>
            <a:off x="533598" y="1888958"/>
            <a:ext cx="11125001" cy="4348556"/>
          </a:xfrm>
        </p:spPr>
        <p:txBody>
          <a:bodyPr>
            <a:noAutofit/>
          </a:bodyPr>
          <a:lstStyle/>
          <a:p>
            <a:pPr marL="0" indent="0">
              <a:buNone/>
            </a:pPr>
            <a:r>
              <a:rPr lang="fi-FI" dirty="0"/>
              <a:t>”Mutta justiinsa että nämä muutokset sitten nyt toivottavasti siivittää sitä, että siihen herätään nyt enempi, että oikeasti pitää jotakin meidän nyt sitten tehdä.”</a:t>
            </a:r>
          </a:p>
          <a:p>
            <a:pPr marL="0" indent="0">
              <a:buNone/>
            </a:pPr>
            <a:endParaRPr lang="fi-FI" dirty="0"/>
          </a:p>
          <a:p>
            <a:pPr marL="0" indent="0">
              <a:buNone/>
            </a:pPr>
            <a:r>
              <a:rPr lang="fi-FI" dirty="0"/>
              <a:t>Opetushenkilöstön asenteet ja johtaminen keskiössä</a:t>
            </a:r>
          </a:p>
          <a:p>
            <a:pPr marL="0" indent="0">
              <a:buNone/>
            </a:pPr>
            <a:r>
              <a:rPr lang="fi-FI" dirty="0"/>
              <a:t>Haastatteluissa esille nousseet teemat:</a:t>
            </a:r>
          </a:p>
          <a:p>
            <a:pPr marL="457200" indent="-457200">
              <a:buAutoNum type="arabicParenR"/>
            </a:pPr>
            <a:r>
              <a:rPr lang="fi-FI" dirty="0"/>
              <a:t>tuen uudet käsitteet, </a:t>
            </a:r>
          </a:p>
          <a:p>
            <a:pPr marL="457200" indent="-457200">
              <a:buAutoNum type="arabicParenR"/>
            </a:pPr>
            <a:r>
              <a:rPr lang="fi-FI" dirty="0"/>
              <a:t>henkilöstön osaamisessa tarvittava muutos</a:t>
            </a:r>
          </a:p>
          <a:p>
            <a:pPr marL="457200" indent="-457200">
              <a:buAutoNum type="arabicParenR"/>
            </a:pPr>
            <a:r>
              <a:rPr lang="fi-FI" dirty="0"/>
              <a:t>prosessien ja toimenkuvien selkiyttäminen sekä </a:t>
            </a:r>
          </a:p>
          <a:p>
            <a:pPr marL="457200" indent="-457200">
              <a:buAutoNum type="arabicParenR"/>
            </a:pPr>
            <a:r>
              <a:rPr lang="fi-FI" dirty="0"/>
              <a:t> muutosjohtajuus.</a:t>
            </a:r>
          </a:p>
          <a:p>
            <a:pPr marL="0" indent="0">
              <a:buNone/>
            </a:pPr>
            <a:r>
              <a:rPr lang="fi-FI" dirty="0"/>
              <a:t>”Täytyisi kehittää just henkilöstön asennetta ja osaamista siihen oppimisen tukeen erityisesti, että koska se nyt sitten tulee muuttumaan silloin elokuussa 2026.” </a:t>
            </a:r>
          </a:p>
          <a:p>
            <a:pPr marL="0" indent="0">
              <a:buNone/>
            </a:pPr>
            <a:r>
              <a:rPr lang="fi-FI" dirty="0"/>
              <a:t>									(Räty 2025)</a:t>
            </a:r>
          </a:p>
          <a:p>
            <a:endParaRPr lang="fi-FI" dirty="0"/>
          </a:p>
          <a:p>
            <a:endParaRPr lang="fi-FI" dirty="0"/>
          </a:p>
        </p:txBody>
      </p:sp>
      <p:sp>
        <p:nvSpPr>
          <p:cNvPr id="8" name="Tekstiruutu 7">
            <a:extLst>
              <a:ext uri="{FF2B5EF4-FFF2-40B4-BE49-F238E27FC236}">
                <a16:creationId xmlns:a16="http://schemas.microsoft.com/office/drawing/2014/main" id="{433165FC-B45C-184E-C9A6-5624B22BD0D8}"/>
              </a:ext>
            </a:extLst>
          </p:cNvPr>
          <p:cNvSpPr txBox="1"/>
          <p:nvPr/>
        </p:nvSpPr>
        <p:spPr>
          <a:xfrm>
            <a:off x="3048000" y="3260662"/>
            <a:ext cx="6096000" cy="369332"/>
          </a:xfrm>
          <a:prstGeom prst="rect">
            <a:avLst/>
          </a:prstGeom>
          <a:noFill/>
        </p:spPr>
        <p:txBody>
          <a:bodyPr wrap="square">
            <a:spAutoFit/>
          </a:bodyPr>
          <a:lstStyle/>
          <a:p>
            <a:pPr marL="0" indent="0">
              <a:buNone/>
            </a:pPr>
            <a:r>
              <a:rPr lang="fi-FI"/>
              <a:t>Opetushenkilöstön asenteet ja johtaminen keskiössä</a:t>
            </a:r>
            <a:endParaRPr lang="fi-FI" dirty="0"/>
          </a:p>
        </p:txBody>
      </p:sp>
    </p:spTree>
    <p:extLst>
      <p:ext uri="{BB962C8B-B14F-4D97-AF65-F5344CB8AC3E}">
        <p14:creationId xmlns:p14="http://schemas.microsoft.com/office/powerpoint/2010/main" val="31370748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D246A2B-AEAA-F99F-69EC-06D76C80DB80}"/>
              </a:ext>
            </a:extLst>
          </p:cNvPr>
          <p:cNvSpPr>
            <a:spLocks noGrp="1"/>
          </p:cNvSpPr>
          <p:nvPr>
            <p:ph type="title"/>
          </p:nvPr>
        </p:nvSpPr>
        <p:spPr/>
        <p:txBody>
          <a:bodyPr/>
          <a:lstStyle/>
          <a:p>
            <a:r>
              <a:rPr lang="fi-FI" dirty="0"/>
              <a:t>Lähteitä ja lisätietoa</a:t>
            </a:r>
          </a:p>
        </p:txBody>
      </p:sp>
      <p:sp>
        <p:nvSpPr>
          <p:cNvPr id="5" name="Tekstin paikkamerkki 4">
            <a:extLst>
              <a:ext uri="{FF2B5EF4-FFF2-40B4-BE49-F238E27FC236}">
                <a16:creationId xmlns:a16="http://schemas.microsoft.com/office/drawing/2014/main" id="{FC0BDC45-077F-F8A9-C813-68C81BDAD2E3}"/>
              </a:ext>
            </a:extLst>
          </p:cNvPr>
          <p:cNvSpPr>
            <a:spLocks noGrp="1"/>
          </p:cNvSpPr>
          <p:nvPr>
            <p:ph type="body" idx="12"/>
          </p:nvPr>
        </p:nvSpPr>
        <p:spPr>
          <a:xfrm>
            <a:off x="533401" y="1204647"/>
            <a:ext cx="11096882" cy="5402982"/>
          </a:xfrm>
        </p:spPr>
        <p:txBody>
          <a:bodyPr>
            <a:noAutofit/>
          </a:bodyPr>
          <a:lstStyle/>
          <a:p>
            <a:pPr marL="228600" lvl="0" indent="-228600">
              <a:spcAft>
                <a:spcPts val="600"/>
              </a:spcAft>
              <a:buFont typeface="Arial" panose="020B0604020202020204" pitchFamily="34" charset="0"/>
              <a:buChar char="•"/>
              <a:defRPr/>
            </a:pPr>
            <a:r>
              <a:rPr lang="fi-FI" sz="1600" dirty="0">
                <a:hlinkClick r:id="rId2"/>
              </a:rPr>
              <a:t>Oppimisen tuen uudistus ammatillisessa koulutuksessa | Opetushallitus</a:t>
            </a:r>
            <a:endParaRPr lang="fi-FI" sz="1600" dirty="0"/>
          </a:p>
          <a:p>
            <a:pPr marL="228600" lvl="0" indent="-228600">
              <a:spcAft>
                <a:spcPts val="600"/>
              </a:spcAft>
              <a:buFont typeface="Arial" panose="020B0604020202020204" pitchFamily="34" charset="0"/>
              <a:buChar char="•"/>
              <a:defRPr/>
            </a:pPr>
            <a:r>
              <a:rPr lang="fi-FI" sz="1600" dirty="0"/>
              <a:t> </a:t>
            </a:r>
            <a:r>
              <a:rPr kumimoji="0" lang="fi-FI" sz="1600" b="0" i="0" u="none" strike="noStrike" kern="1200" cap="none" spc="0" normalizeH="0" baseline="0" noProof="0" dirty="0">
                <a:ln>
                  <a:noFill/>
                </a:ln>
                <a:solidFill>
                  <a:srgbClr val="0D004B"/>
                </a:solidFill>
                <a:effectLst/>
                <a:uLnTx/>
                <a:uFillTx/>
                <a:ea typeface="+mn-ea"/>
                <a:cs typeface="+mn-cs"/>
                <a:hlinkClick r:id="rId3"/>
              </a:rPr>
              <a:t>https://ohjaan.fi/</a:t>
            </a:r>
            <a:endParaRPr kumimoji="0" lang="fi-FI" sz="1600" b="0" i="0" u="none" strike="noStrike" kern="1200" cap="none" spc="0" normalizeH="0" baseline="0" noProof="0" dirty="0">
              <a:ln>
                <a:noFill/>
              </a:ln>
              <a:solidFill>
                <a:srgbClr val="0D004B"/>
              </a:solidFill>
              <a:effectLst/>
              <a:uLnTx/>
              <a:uFillTx/>
              <a:ea typeface="+mn-ea"/>
              <a:cs typeface="+mn-cs"/>
            </a:endParaRPr>
          </a:p>
          <a:p>
            <a:pPr marL="228600" marR="0" lvl="0" indent="-228600" algn="l" defTabSz="914400" rtl="0" eaLnBrk="1" fontAlgn="auto" latinLnBrk="0" hangingPunct="1">
              <a:lnSpc>
                <a:spcPct val="100000"/>
              </a:lnSpc>
              <a:spcBef>
                <a:spcPts val="1000"/>
              </a:spcBef>
              <a:spcAft>
                <a:spcPts val="600"/>
              </a:spcAft>
              <a:buClrTx/>
              <a:buSzTx/>
              <a:buFont typeface="Arial" panose="020B0604020202020204" pitchFamily="34" charset="0"/>
              <a:buChar char="•"/>
              <a:tabLst/>
              <a:defRPr/>
            </a:pPr>
            <a:r>
              <a:rPr kumimoji="0" lang="fi-FI" sz="1600" b="0" i="0" u="none" strike="noStrike" kern="1200" cap="none" spc="0" normalizeH="0" baseline="0" noProof="0" dirty="0">
                <a:ln>
                  <a:noFill/>
                </a:ln>
                <a:solidFill>
                  <a:srgbClr val="000000"/>
                </a:solidFill>
                <a:effectLst/>
                <a:uLnTx/>
                <a:uFillTx/>
                <a:ea typeface="+mn-ea"/>
                <a:cs typeface="Calibri" panose="020F0502020204030204" pitchFamily="34" charset="0"/>
              </a:rPr>
              <a:t>Räty, K. (2025) Ammatillisen koulutuksen järjestäjät valmistautuvat uuteen oppimisen tuen lainsäädäntöön. </a:t>
            </a:r>
            <a:r>
              <a:rPr kumimoji="0" lang="fi-FI" sz="1600" b="0" i="0" u="none" strike="noStrike" kern="1200" cap="none" spc="0" normalizeH="0" baseline="0" noProof="0" dirty="0">
                <a:ln>
                  <a:noFill/>
                </a:ln>
                <a:solidFill>
                  <a:srgbClr val="000000"/>
                </a:solidFill>
                <a:effectLst/>
                <a:uLnTx/>
                <a:uFillTx/>
                <a:ea typeface="+mn-ea"/>
                <a:cs typeface="Calibri" panose="020F0502020204030204" pitchFamily="34" charset="0"/>
                <a:hlinkClick r:id="rId4"/>
              </a:rPr>
              <a:t>https://arena.jamk.fi/fi/arena-pro/ammatillisen-koulutuksen-jarjestajat-valmistautuvat-uuteen-oppimisen-tuen-lainsaadantoon/</a:t>
            </a:r>
            <a:endParaRPr kumimoji="0" lang="fi-FI" sz="16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pPr marL="228600" marR="0" lvl="0" indent="-228600" algn="l" defTabSz="914400" rtl="0" eaLnBrk="1" fontAlgn="auto" latinLnBrk="0" hangingPunct="1">
              <a:lnSpc>
                <a:spcPct val="100000"/>
              </a:lnSpc>
              <a:spcBef>
                <a:spcPts val="1000"/>
              </a:spcBef>
              <a:spcAft>
                <a:spcPts val="600"/>
              </a:spcAft>
              <a:buClrTx/>
              <a:buSzTx/>
              <a:buFont typeface="Arial" panose="020B0604020202020204" pitchFamily="34" charset="0"/>
              <a:buChar char="•"/>
              <a:tabLst/>
              <a:defRPr/>
            </a:pPr>
            <a:r>
              <a:rPr kumimoji="0" lang="fi-FI" sz="1600" b="0" i="0" u="none" strike="noStrike" kern="1200" cap="none" spc="0" normalizeH="0" baseline="0" noProof="0" dirty="0">
                <a:ln>
                  <a:noFill/>
                </a:ln>
                <a:solidFill>
                  <a:srgbClr val="000000"/>
                </a:solidFill>
                <a:effectLst/>
                <a:uLnTx/>
                <a:uFillTx/>
                <a:ea typeface="+mn-ea"/>
                <a:cs typeface="Calibri" panose="020F0502020204030204" pitchFamily="34" charset="0"/>
                <a:hlinkClick r:id="rId5"/>
              </a:rPr>
              <a:t>Laki ammatillisesta koulutuksesta</a:t>
            </a:r>
            <a:endParaRPr kumimoji="0" lang="fi-FI" sz="1600" b="0" i="0" u="none" strike="noStrike" kern="1200" cap="none" spc="0" normalizeH="0" baseline="0" noProof="0" dirty="0">
              <a:ln>
                <a:noFill/>
              </a:ln>
              <a:solidFill>
                <a:srgbClr val="000000"/>
              </a:solidFill>
              <a:effectLst/>
              <a:uLnTx/>
              <a:uFillTx/>
              <a:ea typeface="+mn-ea"/>
              <a:cs typeface="Calibri" panose="020F0502020204030204" pitchFamily="34" charset="0"/>
              <a:hlinkClick r:id="rId6"/>
            </a:endParaRPr>
          </a:p>
          <a:p>
            <a:pPr marL="228600" marR="0" lvl="0" indent="-228600" algn="l" defTabSz="914400" rtl="0" eaLnBrk="1" fontAlgn="auto" latinLnBrk="0" hangingPunct="1">
              <a:lnSpc>
                <a:spcPct val="100000"/>
              </a:lnSpc>
              <a:spcBef>
                <a:spcPts val="1000"/>
              </a:spcBef>
              <a:spcAft>
                <a:spcPts val="600"/>
              </a:spcAft>
              <a:buClrTx/>
              <a:buSzTx/>
              <a:buFont typeface="Arial" panose="020B0604020202020204" pitchFamily="34" charset="0"/>
              <a:buChar char="•"/>
              <a:tabLst/>
              <a:defRPr/>
            </a:pPr>
            <a:r>
              <a:rPr kumimoji="0" lang="fi-FI" sz="1600" b="0" i="0" u="none" strike="noStrike" kern="1200" cap="none" spc="0" normalizeH="0" baseline="0" noProof="0" dirty="0">
                <a:ln>
                  <a:noFill/>
                </a:ln>
                <a:solidFill>
                  <a:srgbClr val="000000"/>
                </a:solidFill>
                <a:effectLst/>
                <a:uLnTx/>
                <a:uFillTx/>
                <a:ea typeface="+mn-ea"/>
                <a:cs typeface="Calibri" panose="020F0502020204030204" pitchFamily="34" charset="0"/>
                <a:hlinkClick r:id="rId7"/>
              </a:rPr>
              <a:t>Laki opetus- ja kulttuuritoimen rahoituksesta</a:t>
            </a:r>
            <a:endParaRPr kumimoji="0" lang="fi-FI" sz="16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pPr marL="228600" marR="0" lvl="0" indent="-228600" algn="l" defTabSz="914400" rtl="0" eaLnBrk="1" fontAlgn="auto" latinLnBrk="0" hangingPunct="1">
              <a:lnSpc>
                <a:spcPct val="100000"/>
              </a:lnSpc>
              <a:spcBef>
                <a:spcPts val="1000"/>
              </a:spcBef>
              <a:spcAft>
                <a:spcPts val="600"/>
              </a:spcAft>
              <a:buClrTx/>
              <a:buSzTx/>
              <a:buFont typeface="Arial" panose="020B0604020202020204" pitchFamily="34" charset="0"/>
              <a:buChar char="•"/>
              <a:tabLst/>
              <a:defRPr/>
            </a:pPr>
            <a:r>
              <a:rPr kumimoji="0" lang="fi-FI" sz="1600" b="0" i="0" u="none" strike="noStrike" kern="1200" cap="none" spc="0" normalizeH="0" baseline="0" noProof="0" dirty="0">
                <a:ln>
                  <a:noFill/>
                </a:ln>
                <a:solidFill>
                  <a:srgbClr val="000000"/>
                </a:solidFill>
                <a:effectLst/>
                <a:uLnTx/>
                <a:uFillTx/>
                <a:ea typeface="Calibri"/>
                <a:cs typeface="Calibri"/>
                <a:hlinkClick r:id="rId8"/>
              </a:rPr>
              <a:t>Ammatillisen koulutuksen kehittäminen, Opetus- ja kulttuuriministeriö</a:t>
            </a:r>
            <a:endParaRPr kumimoji="0" lang="fi-FI" sz="1600" b="0" i="0" u="none" strike="noStrike" kern="1200" cap="none" spc="0" normalizeH="0" baseline="0" noProof="0" dirty="0">
              <a:ln>
                <a:noFill/>
              </a:ln>
              <a:solidFill>
                <a:srgbClr val="000000"/>
              </a:solidFill>
              <a:effectLst/>
              <a:uLnTx/>
              <a:uFillTx/>
              <a:ea typeface="+mn-ea"/>
              <a:cs typeface="Calibri" panose="020F0502020204030204" pitchFamily="34" charset="0"/>
              <a:hlinkClick r:id="rId6"/>
            </a:endParaRPr>
          </a:p>
          <a:p>
            <a:pPr marL="228600" marR="0" lvl="0" indent="-228600" algn="l" defTabSz="914400" rtl="0" eaLnBrk="1" fontAlgn="auto" latinLnBrk="0" hangingPunct="1">
              <a:lnSpc>
                <a:spcPct val="100000"/>
              </a:lnSpc>
              <a:spcBef>
                <a:spcPts val="1000"/>
              </a:spcBef>
              <a:spcAft>
                <a:spcPts val="600"/>
              </a:spcAft>
              <a:buClrTx/>
              <a:buSzTx/>
              <a:buFont typeface="Arial" panose="020B0604020202020204" pitchFamily="34" charset="0"/>
              <a:buChar char="•"/>
              <a:tabLst/>
              <a:defRPr/>
            </a:pPr>
            <a:r>
              <a:rPr kumimoji="0" lang="fi-FI" sz="1600" b="0" i="0" u="none" strike="noStrike" kern="1200" cap="none" spc="0" normalizeH="0" baseline="0" noProof="0" dirty="0">
                <a:ln>
                  <a:noFill/>
                </a:ln>
                <a:solidFill>
                  <a:srgbClr val="000000"/>
                </a:solidFill>
                <a:effectLst/>
                <a:uLnTx/>
                <a:uFillTx/>
                <a:ea typeface="+mn-ea"/>
                <a:cs typeface="Calibri" panose="020F0502020204030204" pitchFamily="34" charset="0"/>
                <a:hlinkClick r:id="" action="ppaction://noaction"/>
              </a:rPr>
              <a:t>Ammatillisen koulutuksen toiminnanohjauksen kokeilulla ja rahoitusuudistuksella parempaa vaikuttavuutta ja työllisyyttä – Valtioneuvosto</a:t>
            </a:r>
            <a:endParaRPr kumimoji="0" lang="fi-FI" sz="16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pPr marL="228600" marR="0" lvl="0" indent="-228600" algn="l" defTabSz="914400" rtl="0" eaLnBrk="1" fontAlgn="auto" latinLnBrk="0" hangingPunct="1">
              <a:lnSpc>
                <a:spcPct val="100000"/>
              </a:lnSpc>
              <a:spcBef>
                <a:spcPts val="1000"/>
              </a:spcBef>
              <a:spcAft>
                <a:spcPts val="600"/>
              </a:spcAft>
              <a:buClrTx/>
              <a:buSzTx/>
              <a:buFont typeface="Arial" panose="020B0604020202020204" pitchFamily="34" charset="0"/>
              <a:buChar char="•"/>
              <a:tabLst/>
              <a:defRPr/>
            </a:pPr>
            <a:r>
              <a:rPr kumimoji="0" lang="fi-FI" sz="1600" b="0" i="0" u="none" strike="noStrike" kern="1200" cap="none" spc="0" normalizeH="0" baseline="0" noProof="0" dirty="0">
                <a:ln>
                  <a:noFill/>
                </a:ln>
                <a:solidFill>
                  <a:srgbClr val="000000"/>
                </a:solidFill>
                <a:effectLst/>
                <a:uLnTx/>
                <a:uFillTx/>
                <a:ea typeface="+mn-ea"/>
                <a:cs typeface="Calibri" panose="020F0502020204030204" pitchFamily="34" charset="0"/>
                <a:hlinkClick r:id="rId9"/>
              </a:rPr>
              <a:t>www.vates.fi</a:t>
            </a:r>
            <a:endParaRPr kumimoji="0" lang="fi-FI" sz="16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pPr marL="228600" marR="0" lvl="0" indent="-228600" algn="l" defTabSz="914400" rtl="0" eaLnBrk="1" fontAlgn="auto" latinLnBrk="0" hangingPunct="1">
              <a:lnSpc>
                <a:spcPct val="100000"/>
              </a:lnSpc>
              <a:spcBef>
                <a:spcPts val="1000"/>
              </a:spcBef>
              <a:spcAft>
                <a:spcPts val="600"/>
              </a:spcAft>
              <a:buClrTx/>
              <a:buSzTx/>
              <a:buFont typeface="Arial" panose="020B0604020202020204" pitchFamily="34" charset="0"/>
              <a:buChar char="•"/>
              <a:tabLst/>
              <a:defRPr/>
            </a:pPr>
            <a:r>
              <a:rPr lang="fi-FI" sz="1600" dirty="0">
                <a:solidFill>
                  <a:srgbClr val="000000"/>
                </a:solidFill>
                <a:cs typeface="Calibri" panose="020F0502020204030204" pitchFamily="34" charset="0"/>
                <a:hlinkClick r:id="rId10"/>
              </a:rPr>
              <a:t>www.jamk.fi/inklu</a:t>
            </a:r>
            <a:endParaRPr lang="fi-FI" sz="1600" dirty="0">
              <a:solidFill>
                <a:srgbClr val="000000"/>
              </a:solidFill>
              <a:cs typeface="Calibri" panose="020F0502020204030204" pitchFamily="34" charset="0"/>
            </a:endParaRPr>
          </a:p>
          <a:p>
            <a:pPr marL="228600" marR="0" lvl="0" indent="-228600" algn="l" defTabSz="914400" rtl="0" eaLnBrk="1" fontAlgn="auto" latinLnBrk="0" hangingPunct="1">
              <a:lnSpc>
                <a:spcPct val="100000"/>
              </a:lnSpc>
              <a:spcBef>
                <a:spcPts val="1000"/>
              </a:spcBef>
              <a:spcAft>
                <a:spcPts val="600"/>
              </a:spcAft>
              <a:buClrTx/>
              <a:buSzTx/>
              <a:buFont typeface="Arial" panose="020B0604020202020204" pitchFamily="34" charset="0"/>
              <a:buChar char="•"/>
              <a:tabLst/>
              <a:defRPr/>
            </a:pPr>
            <a:r>
              <a:rPr lang="fi-FI" sz="1600" dirty="0">
                <a:solidFill>
                  <a:srgbClr val="000000"/>
                </a:solidFill>
                <a:cs typeface="Calibri" panose="020F0502020204030204" pitchFamily="34" charset="0"/>
              </a:rPr>
              <a:t>Laki työllistymisen monialaisesta edistämisestä (381/2023, ns. TYM-laki) </a:t>
            </a:r>
          </a:p>
          <a:p>
            <a:pPr marL="228600" marR="0" lvl="0" indent="-228600" algn="l" defTabSz="914400" rtl="0" eaLnBrk="1" fontAlgn="auto" latinLnBrk="0" hangingPunct="1">
              <a:lnSpc>
                <a:spcPct val="100000"/>
              </a:lnSpc>
              <a:spcBef>
                <a:spcPts val="1000"/>
              </a:spcBef>
              <a:spcAft>
                <a:spcPts val="600"/>
              </a:spcAft>
              <a:buClrTx/>
              <a:buSzTx/>
              <a:buFont typeface="Arial" panose="020B0604020202020204" pitchFamily="34" charset="0"/>
              <a:buChar char="•"/>
              <a:tabLst/>
              <a:defRPr/>
            </a:pPr>
            <a:endParaRPr lang="fi-FI" sz="1600" dirty="0">
              <a:solidFill>
                <a:srgbClr val="000000"/>
              </a:solidFill>
              <a:cs typeface="Calibri" panose="020F0502020204030204" pitchFamily="34" charset="0"/>
            </a:endParaRPr>
          </a:p>
          <a:p>
            <a:pPr marL="228600" marR="0" lvl="0" indent="-228600" algn="l" defTabSz="914400" rtl="0" eaLnBrk="1" fontAlgn="auto" latinLnBrk="0" hangingPunct="1">
              <a:lnSpc>
                <a:spcPct val="100000"/>
              </a:lnSpc>
              <a:spcBef>
                <a:spcPts val="1000"/>
              </a:spcBef>
              <a:spcAft>
                <a:spcPts val="600"/>
              </a:spcAft>
              <a:buClrTx/>
              <a:buSzTx/>
              <a:buFont typeface="Arial" panose="020B0604020202020204" pitchFamily="34" charset="0"/>
              <a:buChar char="•"/>
              <a:tabLst/>
              <a:defRPr/>
            </a:pPr>
            <a:endParaRPr kumimoji="0" lang="fi-FI" sz="16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pPr marL="228600" marR="0" lvl="0" indent="-228600" algn="l" defTabSz="914400" rtl="0" eaLnBrk="1" fontAlgn="auto" latinLnBrk="0" hangingPunct="1">
              <a:lnSpc>
                <a:spcPct val="100000"/>
              </a:lnSpc>
              <a:spcBef>
                <a:spcPts val="1000"/>
              </a:spcBef>
              <a:spcAft>
                <a:spcPts val="600"/>
              </a:spcAft>
              <a:buClrTx/>
              <a:buSzTx/>
              <a:buFont typeface="Arial" panose="020B0604020202020204" pitchFamily="34" charset="0"/>
              <a:buChar char="•"/>
              <a:tabLst/>
              <a:defRPr/>
            </a:pPr>
            <a:endParaRPr lang="fi-FI" sz="1600" dirty="0">
              <a:solidFill>
                <a:srgbClr val="000000"/>
              </a:solidFill>
              <a:cs typeface="Calibri" panose="020F0502020204030204" pitchFamily="34" charset="0"/>
            </a:endParaRPr>
          </a:p>
          <a:p>
            <a:pPr marL="228600" marR="0" lvl="0" indent="-228600" algn="l" defTabSz="914400" rtl="0" eaLnBrk="1" fontAlgn="auto" latinLnBrk="0" hangingPunct="1">
              <a:lnSpc>
                <a:spcPct val="100000"/>
              </a:lnSpc>
              <a:spcBef>
                <a:spcPts val="1000"/>
              </a:spcBef>
              <a:spcAft>
                <a:spcPts val="600"/>
              </a:spcAft>
              <a:buClrTx/>
              <a:buSzTx/>
              <a:buFont typeface="Arial" panose="020B0604020202020204" pitchFamily="34" charset="0"/>
              <a:buChar char="•"/>
              <a:tabLst/>
              <a:defRPr/>
            </a:pPr>
            <a:endParaRPr kumimoji="0" lang="fi-FI" sz="16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endParaRPr lang="fi-FI" sz="1600" dirty="0"/>
          </a:p>
        </p:txBody>
      </p:sp>
    </p:spTree>
    <p:extLst>
      <p:ext uri="{BB962C8B-B14F-4D97-AF65-F5344CB8AC3E}">
        <p14:creationId xmlns:p14="http://schemas.microsoft.com/office/powerpoint/2010/main" val="3461704639"/>
      </p:ext>
    </p:extLst>
  </p:cSld>
  <p:clrMapOvr>
    <a:masterClrMapping/>
  </p:clrMapOvr>
</p:sld>
</file>

<file path=ppt/theme/theme1.xml><?xml version="1.0" encoding="utf-8"?>
<a:theme xmlns:a="http://schemas.openxmlformats.org/drawingml/2006/main" name="Jamk PowerPoint-teema">
  <a:themeElements>
    <a:clrScheme name="Custom 2">
      <a:dk1>
        <a:srgbClr val="0D004B"/>
      </a:dk1>
      <a:lt1>
        <a:srgbClr val="FFFFFF"/>
      </a:lt1>
      <a:dk2>
        <a:srgbClr val="615BC3"/>
      </a:dk2>
      <a:lt2>
        <a:srgbClr val="E7E6E6"/>
      </a:lt2>
      <a:accent1>
        <a:srgbClr val="E2066E"/>
      </a:accent1>
      <a:accent2>
        <a:srgbClr val="FFD200"/>
      </a:accent2>
      <a:accent3>
        <a:srgbClr val="3CD3D0"/>
      </a:accent3>
      <a:accent4>
        <a:srgbClr val="FF9F71"/>
      </a:accent4>
      <a:accent5>
        <a:srgbClr val="3FB9E3"/>
      </a:accent5>
      <a:accent6>
        <a:srgbClr val="CAC7C6"/>
      </a:accent6>
      <a:hlink>
        <a:srgbClr val="1C78A6"/>
      </a:hlink>
      <a:folHlink>
        <a:srgbClr val="7861A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mk PowerPoint pohja" id="{29CAA51E-DCAB-9F42-9DB1-A6B0CAAE5A8C}" vid="{A7E5DCBA-8E7C-6044-A352-BA3851C89E0D}"/>
    </a:ext>
  </a:extLst>
</a:theme>
</file>

<file path=ppt/theme/theme2.xml><?xml version="1.0" encoding="utf-8"?>
<a:theme xmlns:a="http://schemas.openxmlformats.org/drawingml/2006/main" name="Sininen teema">
  <a:themeElements>
    <a:clrScheme name="Custom 2">
      <a:dk1>
        <a:srgbClr val="0D004B"/>
      </a:dk1>
      <a:lt1>
        <a:srgbClr val="FFFFFF"/>
      </a:lt1>
      <a:dk2>
        <a:srgbClr val="615BC3"/>
      </a:dk2>
      <a:lt2>
        <a:srgbClr val="E7E6E6"/>
      </a:lt2>
      <a:accent1>
        <a:srgbClr val="E2066E"/>
      </a:accent1>
      <a:accent2>
        <a:srgbClr val="FFD200"/>
      </a:accent2>
      <a:accent3>
        <a:srgbClr val="3CD3D0"/>
      </a:accent3>
      <a:accent4>
        <a:srgbClr val="FF9F71"/>
      </a:accent4>
      <a:accent5>
        <a:srgbClr val="3FB9E3"/>
      </a:accent5>
      <a:accent6>
        <a:srgbClr val="CAC7C6"/>
      </a:accent6>
      <a:hlink>
        <a:srgbClr val="1C78A6"/>
      </a:hlink>
      <a:folHlink>
        <a:srgbClr val="7861A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mk PowerPoint pohja" id="{29CAA51E-DCAB-9F42-9DB1-A6B0CAAE5A8C}" vid="{51CA4501-B601-C540-BA32-7F608465E5FE}"/>
    </a:ext>
  </a:extLst>
</a:theme>
</file>

<file path=ppt/theme/theme3.xml><?xml version="1.0" encoding="utf-8"?>
<a:theme xmlns:a="http://schemas.openxmlformats.org/drawingml/2006/main" name="1_Jamk PowerPoint-teema">
  <a:themeElements>
    <a:clrScheme name="Custom 3">
      <a:dk1>
        <a:srgbClr val="0D004B"/>
      </a:dk1>
      <a:lt1>
        <a:srgbClr val="FFFFFF"/>
      </a:lt1>
      <a:dk2>
        <a:srgbClr val="0D004C"/>
      </a:dk2>
      <a:lt2>
        <a:srgbClr val="E7E6E6"/>
      </a:lt2>
      <a:accent1>
        <a:srgbClr val="E2066E"/>
      </a:accent1>
      <a:accent2>
        <a:srgbClr val="FDB913"/>
      </a:accent2>
      <a:accent3>
        <a:srgbClr val="00B39C"/>
      </a:accent3>
      <a:accent4>
        <a:srgbClr val="EA590C"/>
      </a:accent4>
      <a:accent5>
        <a:srgbClr val="3FB8E2"/>
      </a:accent5>
      <a:accent6>
        <a:srgbClr val="A5A5A5"/>
      </a:accent6>
      <a:hlink>
        <a:srgbClr val="1C78A6"/>
      </a:hlink>
      <a:folHlink>
        <a:srgbClr val="7861A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B5765CBD-3B85-0A42-BE1E-3CA2FE6B0F87}" vid="{7EDF599F-BDA1-8348-88C3-BE35737CE9E2}"/>
    </a:ext>
  </a:extLst>
</a:theme>
</file>

<file path=ppt/theme/theme4.xml><?xml version="1.0" encoding="utf-8"?>
<a:theme xmlns:a="http://schemas.openxmlformats.org/drawingml/2006/main" name="1_Office Theme">
  <a:themeElements>
    <a:clrScheme name="TEM 1 cyan 2 vihreä">
      <a:dk1>
        <a:srgbClr val="000000"/>
      </a:dk1>
      <a:lt1>
        <a:srgbClr val="FFFFFF"/>
      </a:lt1>
      <a:dk2>
        <a:srgbClr val="595959"/>
      </a:dk2>
      <a:lt2>
        <a:srgbClr val="E7E6E6"/>
      </a:lt2>
      <a:accent1>
        <a:srgbClr val="31E1E9"/>
      </a:accent1>
      <a:accent2>
        <a:srgbClr val="D1E371"/>
      </a:accent2>
      <a:accent3>
        <a:srgbClr val="767171"/>
      </a:accent3>
      <a:accent4>
        <a:srgbClr val="BFBFBF"/>
      </a:accent4>
      <a:accent5>
        <a:srgbClr val="98F0F4"/>
      </a:accent5>
      <a:accent6>
        <a:srgbClr val="E8F1B8"/>
      </a:accent6>
      <a:hlink>
        <a:srgbClr val="0563C1"/>
      </a:hlink>
      <a:folHlink>
        <a:srgbClr val="954F72"/>
      </a:folHlink>
    </a:clrScheme>
    <a:fontScheme name="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extLst>
    <a:ext uri="{05A4C25C-085E-4340-85A3-A5531E510DB2}">
      <thm15:themeFamily xmlns:thm15="http://schemas.microsoft.com/office/thememl/2012/main" name="FI_EU-rahastot_TEM_v2_ilman-nimea" id="{FB095DCC-B6C0-2B42-BE2D-3FFF843E0C15}" vid="{859FDE7F-0849-1F4C-9CF8-D04232CCC01C}"/>
    </a:ext>
  </a:extLst>
</a:theme>
</file>

<file path=ppt/theme/theme5.xml><?xml version="1.0" encoding="utf-8"?>
<a:theme xmlns:a="http://schemas.openxmlformats.org/drawingml/2006/main" name="2_Office Theme">
  <a:themeElements>
    <a:clrScheme name="TEM 1 cyan 2 vihreä">
      <a:dk1>
        <a:srgbClr val="000000"/>
      </a:dk1>
      <a:lt1>
        <a:srgbClr val="FFFFFF"/>
      </a:lt1>
      <a:dk2>
        <a:srgbClr val="595959"/>
      </a:dk2>
      <a:lt2>
        <a:srgbClr val="E7E6E6"/>
      </a:lt2>
      <a:accent1>
        <a:srgbClr val="31E1E9"/>
      </a:accent1>
      <a:accent2>
        <a:srgbClr val="D1E371"/>
      </a:accent2>
      <a:accent3>
        <a:srgbClr val="767171"/>
      </a:accent3>
      <a:accent4>
        <a:srgbClr val="BFBFBF"/>
      </a:accent4>
      <a:accent5>
        <a:srgbClr val="98F0F4"/>
      </a:accent5>
      <a:accent6>
        <a:srgbClr val="E8F1B8"/>
      </a:accent6>
      <a:hlink>
        <a:srgbClr val="0563C1"/>
      </a:hlink>
      <a:folHlink>
        <a:srgbClr val="954F72"/>
      </a:folHlink>
    </a:clrScheme>
    <a:fontScheme name="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extLst>
    <a:ext uri="{05A4C25C-085E-4340-85A3-A5531E510DB2}">
      <thm15:themeFamily xmlns:thm15="http://schemas.microsoft.com/office/thememl/2012/main" name="FI_EU-rahastot_TEM_v2_ilman-nimea" id="{FB095DCC-B6C0-2B42-BE2D-3FFF843E0C15}" vid="{859FDE7F-0849-1F4C-9CF8-D04232CCC01C}"/>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146359b-a332-499e-9f49-8bb0ff81f917">
      <Value>12</Value>
    </TaxCatchAll>
    <l7bc4729bde1438b8df4870b8884575c xmlns="5dad6104-dd62-4be5-a5fd-22e2654912ea">
      <Terms xmlns="http://schemas.microsoft.com/office/infopath/2007/PartnerControls">
        <TermInfo xmlns="http://schemas.microsoft.com/office/infopath/2007/PartnerControls">
          <TermName xmlns="http://schemas.microsoft.com/office/infopath/2007/PartnerControls">presentation template</TermName>
          <TermId xmlns="http://schemas.microsoft.com/office/infopath/2007/PartnerControls">2ad3c496-72aa-4cb3-ad79-cc4c29aaedb8</TermId>
        </TermInfo>
      </Terms>
    </l7bc4729bde1438b8df4870b8884575c>
    <Kieli xmlns="5dad6104-dd62-4be5-a5fd-22e2654912e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AE868020BF753547A35DDAB5E74E808E" ma:contentTypeVersion="11" ma:contentTypeDescription="Luo uusi asiakirja." ma:contentTypeScope="" ma:versionID="b57f07dca7b164c42bd72081abc1645f">
  <xsd:schema xmlns:xsd="http://www.w3.org/2001/XMLSchema" xmlns:xs="http://www.w3.org/2001/XMLSchema" xmlns:p="http://schemas.microsoft.com/office/2006/metadata/properties" xmlns:ns2="5dad6104-dd62-4be5-a5fd-22e2654912ea" xmlns:ns3="7146359b-a332-499e-9f49-8bb0ff81f917" targetNamespace="http://schemas.microsoft.com/office/2006/metadata/properties" ma:root="true" ma:fieldsID="3fae4df031e41586fe02e944333fd997" ns2:_="" ns3:_="">
    <xsd:import namespace="5dad6104-dd62-4be5-a5fd-22e2654912ea"/>
    <xsd:import namespace="7146359b-a332-499e-9f49-8bb0ff81f917"/>
    <xsd:element name="properties">
      <xsd:complexType>
        <xsd:sequence>
          <xsd:element name="documentManagement">
            <xsd:complexType>
              <xsd:all>
                <xsd:element ref="ns2:MediaServiceMetadata" minOccurs="0"/>
                <xsd:element ref="ns2:MediaServiceFastMetadata" minOccurs="0"/>
                <xsd:element ref="ns2:l7bc4729bde1438b8df4870b8884575c" minOccurs="0"/>
                <xsd:element ref="ns3:TaxCatchAll" minOccurs="0"/>
                <xsd:element ref="ns2:Kieli"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dad6104-dd62-4be5-a5fd-22e2654912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7bc4729bde1438b8df4870b8884575c" ma:index="11" nillable="true" ma:taxonomy="true" ma:internalName="l7bc4729bde1438b8df4870b8884575c" ma:taxonomyFieldName="Avainsanat" ma:displayName="Avainsanat - Keywords" ma:readOnly="false" ma:default="" ma:fieldId="{57bc4729-bde1-438b-8df4-870b8884575c}" ma:taxonomyMulti="true" ma:sspId="16af2609-c3e5-4c49-b9fa-7b01c8d29870" ma:termSetId="f6a126a0-4a3b-4014-983d-476411e68786" ma:anchorId="00000000-0000-0000-0000-000000000000" ma:open="true" ma:isKeyword="false">
      <xsd:complexType>
        <xsd:sequence>
          <xsd:element ref="pc:Terms" minOccurs="0" maxOccurs="1"/>
        </xsd:sequence>
      </xsd:complexType>
    </xsd:element>
    <xsd:element name="Kieli" ma:index="13" nillable="true" ma:displayName="Kieli" ma:format="Dropdown" ma:internalName="Kieli">
      <xsd:simpleType>
        <xsd:restriction base="dms:Text">
          <xsd:maxLength value="255"/>
        </xsd:restrictio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46359b-a332-499e-9f49-8bb0ff81f917"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c4590b7a-8251-4b6d-9d13-44e229877a85}" ma:internalName="TaxCatchAll" ma:showField="CatchAllData" ma:web="7146359b-a332-499e-9f49-8bb0ff81f91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4A060B7-9134-4071-B6B2-3B467EFC5EDA}">
  <ds:schemaRefs>
    <ds:schemaRef ds:uri="http://www.w3.org/XML/1998/namespace"/>
    <ds:schemaRef ds:uri="http://purl.org/dc/dcmitype/"/>
    <ds:schemaRef ds:uri="http://schemas.microsoft.com/office/2006/documentManagement/types"/>
    <ds:schemaRef ds:uri="http://purl.org/dc/elements/1.1/"/>
    <ds:schemaRef ds:uri="http://schemas.microsoft.com/office/2006/metadata/properties"/>
    <ds:schemaRef ds:uri="http://schemas.microsoft.com/office/infopath/2007/PartnerControls"/>
    <ds:schemaRef ds:uri="7146359b-a332-499e-9f49-8bb0ff81f917"/>
    <ds:schemaRef ds:uri="http://schemas.openxmlformats.org/package/2006/metadata/core-properties"/>
    <ds:schemaRef ds:uri="5dad6104-dd62-4be5-a5fd-22e2654912ea"/>
    <ds:schemaRef ds:uri="http://purl.org/dc/terms/"/>
  </ds:schemaRefs>
</ds:datastoreItem>
</file>

<file path=customXml/itemProps2.xml><?xml version="1.0" encoding="utf-8"?>
<ds:datastoreItem xmlns:ds="http://schemas.openxmlformats.org/officeDocument/2006/customXml" ds:itemID="{DE3FDDD2-9BCF-4D55-8ABA-DAC04376254A}">
  <ds:schemaRefs>
    <ds:schemaRef ds:uri="http://schemas.microsoft.com/sharepoint/v3/contenttype/forms"/>
  </ds:schemaRefs>
</ds:datastoreItem>
</file>

<file path=customXml/itemProps3.xml><?xml version="1.0" encoding="utf-8"?>
<ds:datastoreItem xmlns:ds="http://schemas.openxmlformats.org/officeDocument/2006/customXml" ds:itemID="{A87ACE75-A79F-445D-BEE8-1174DAD3FC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dad6104-dd62-4be5-a5fd-22e2654912ea"/>
    <ds:schemaRef ds:uri="7146359b-a332-499e-9f49-8bb0ff81f91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Jamk PowerPoint pohja</Template>
  <TotalTime>1655</TotalTime>
  <Words>2099</Words>
  <Application>Microsoft Office PowerPoint</Application>
  <PresentationFormat>Laajakuva</PresentationFormat>
  <Paragraphs>334</Paragraphs>
  <Slides>21</Slides>
  <Notes>7</Notes>
  <HiddenSlides>0</HiddenSlides>
  <MMClips>0</MMClips>
  <ScaleCrop>false</ScaleCrop>
  <HeadingPairs>
    <vt:vector size="6" baseType="variant">
      <vt:variant>
        <vt:lpstr>Käytetyt fontit</vt:lpstr>
      </vt:variant>
      <vt:variant>
        <vt:i4>9</vt:i4>
      </vt:variant>
      <vt:variant>
        <vt:lpstr>Teema</vt:lpstr>
      </vt:variant>
      <vt:variant>
        <vt:i4>5</vt:i4>
      </vt:variant>
      <vt:variant>
        <vt:lpstr>Dian otsikot</vt:lpstr>
      </vt:variant>
      <vt:variant>
        <vt:i4>21</vt:i4>
      </vt:variant>
    </vt:vector>
  </HeadingPairs>
  <TitlesOfParts>
    <vt:vector size="35" baseType="lpstr">
      <vt:lpstr>Aptos</vt:lpstr>
      <vt:lpstr>Arial</vt:lpstr>
      <vt:lpstr>Calibri</vt:lpstr>
      <vt:lpstr>Courier New</vt:lpstr>
      <vt:lpstr>inherit</vt:lpstr>
      <vt:lpstr>IntervalSansProSemiBold</vt:lpstr>
      <vt:lpstr>System Font Regular</vt:lpstr>
      <vt:lpstr>Tahoma</vt:lpstr>
      <vt:lpstr>Wingdings</vt:lpstr>
      <vt:lpstr>Jamk PowerPoint-teema</vt:lpstr>
      <vt:lpstr>Sininen teema</vt:lpstr>
      <vt:lpstr>1_Jamk PowerPoint-teema</vt:lpstr>
      <vt:lpstr>1_Office Theme</vt:lpstr>
      <vt:lpstr>2_Office Theme</vt:lpstr>
      <vt:lpstr>Oppimisen tuen uudistus</vt:lpstr>
      <vt:lpstr>Sisältö</vt:lpstr>
      <vt:lpstr>Oppimisen tuen lakiuudistuksen tavoitteita</vt:lpstr>
      <vt:lpstr>Oppimisen tuen uudistus, voimaan 1.8.2026 L 531/2017, 63-66 §</vt:lpstr>
      <vt:lpstr>Oppimisen tuen uudistuminen </vt:lpstr>
      <vt:lpstr>Oikeus oppimisen tukeen 63 §  (30.12.2024/1078) </vt:lpstr>
      <vt:lpstr>Oppimisen tuki käytännössä</vt:lpstr>
      <vt:lpstr>Millaisia oppimisen tuen tarpeita oppisopimusopiskelijoilla on?</vt:lpstr>
      <vt:lpstr>Miten tunnistaa opiskelijoiden tuen tarpeita oppisopimuksessa?</vt:lpstr>
      <vt:lpstr>Oppimisen tuen suunnittelu ja toteutus oppisopimuksessa</vt:lpstr>
      <vt:lpstr>Opiskelijan oppimisen tuki - mitä olisi hyvä huomioida? </vt:lpstr>
      <vt:lpstr>Oikeus erityiseen tukeen 64 §</vt:lpstr>
      <vt:lpstr>Miten erityinen tuki uudistuu? 1/2 </vt:lpstr>
      <vt:lpstr>Miten erityinen tuki uudistuu?  2/2 64§ </vt:lpstr>
      <vt:lpstr>Erityisestä tuesta ja poikkeamisesta päättäminen  67 §  </vt:lpstr>
      <vt:lpstr>Vaativa erityinen tuki 65 §</vt:lpstr>
      <vt:lpstr>Erityinen tuki oppisopimuskoulutuksessa</vt:lpstr>
      <vt:lpstr>Tukea oppimiseen oppilaitoksen ja työpaikan yhteistyöllä </vt:lpstr>
      <vt:lpstr>Muuta tukea työpaikalle oppisopimuksessa</vt:lpstr>
      <vt:lpstr>Valmistautumisesta muutokseen</vt:lpstr>
      <vt:lpstr>Lähteitä ja lisätietoa</vt:lpstr>
    </vt:vector>
  </TitlesOfParts>
  <Manager/>
  <Company>Jamk University of Applied Sciences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Eskola Seija</dc:creator>
  <cp:keywords/>
  <dc:description/>
  <cp:lastModifiedBy>Eskola Seija</cp:lastModifiedBy>
  <cp:revision>7</cp:revision>
  <dcterms:created xsi:type="dcterms:W3CDTF">2025-11-10T20:58:29Z</dcterms:created>
  <dcterms:modified xsi:type="dcterms:W3CDTF">2025-11-13T00:12:17Z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669;#pohja|9a9d608a-ea78-4893-b288-35ade6364b14;#1039;#powerpoint|051b3f1a-72f4-4748-b6c4-d93be0de18c9;#1696;#mallipohja|9ccee185-d70a-4d05-9c8c-38b6d35b7d18;#1722;#power point|1bfe7825-4f6b-4848-9a2d-ae9eeb6e12c4</vt:lpwstr>
  </property>
  <property fmtid="{D5CDD505-2E9C-101B-9397-08002B2CF9AE}" pid="3" name="Order">
    <vt:r8>6100</vt:r8>
  </property>
  <property fmtid="{D5CDD505-2E9C-101B-9397-08002B2CF9AE}" pid="4" name="xd_Signature">
    <vt:bool>false</vt:bool>
  </property>
  <property fmtid="{D5CDD505-2E9C-101B-9397-08002B2CF9AE}" pid="5" name="xd_ProgID">
    <vt:lpwstr/>
  </property>
  <property fmtid="{D5CDD505-2E9C-101B-9397-08002B2CF9AE}" pid="6" name="ContentTypeId">
    <vt:lpwstr>0x010100AE868020BF753547A35DDAB5E74E808E</vt:lpwstr>
  </property>
  <property fmtid="{D5CDD505-2E9C-101B-9397-08002B2CF9AE}" pid="7" name="Asiasanat">
    <vt:lpwstr/>
  </property>
  <property fmtid="{D5CDD505-2E9C-101B-9397-08002B2CF9AE}" pid="8" name="_SourceUrl">
    <vt:lpwstr/>
  </property>
  <property fmtid="{D5CDD505-2E9C-101B-9397-08002B2CF9AE}" pid="9" name="_SharedFileIndex">
    <vt:lpwstr/>
  </property>
  <property fmtid="{D5CDD505-2E9C-101B-9397-08002B2CF9AE}" pid="10" name="ComplianceAssetId">
    <vt:lpwstr/>
  </property>
  <property fmtid="{D5CDD505-2E9C-101B-9397-08002B2CF9AE}" pid="11" name="TemplateUrl">
    <vt:lpwstr/>
  </property>
  <property fmtid="{D5CDD505-2E9C-101B-9397-08002B2CF9AE}" pid="12" name="_ExtendedDescription">
    <vt:lpwstr/>
  </property>
  <property fmtid="{D5CDD505-2E9C-101B-9397-08002B2CF9AE}" pid="13" name="TriggerFlowInfo">
    <vt:lpwstr/>
  </property>
  <property fmtid="{D5CDD505-2E9C-101B-9397-08002B2CF9AE}" pid="14" name="Avainsanat">
    <vt:lpwstr>12;#presentation template|2ad3c496-72aa-4cb3-ad79-cc4c29aaedb8</vt:lpwstr>
  </property>
</Properties>
</file>