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2"/>
  </p:notesMasterIdLst>
  <p:handoutMasterIdLst>
    <p:handoutMasterId r:id="rId13"/>
  </p:handoutMasterIdLst>
  <p:sldIdLst>
    <p:sldId id="256" r:id="rId5"/>
    <p:sldId id="273" r:id="rId6"/>
    <p:sldId id="274" r:id="rId7"/>
    <p:sldId id="282" r:id="rId8"/>
    <p:sldId id="280" r:id="rId9"/>
    <p:sldId id="276" r:id="rId10"/>
    <p:sldId id="261" r:id="rId11"/>
  </p:sldIdLst>
  <p:sldSz cx="9144000" cy="5143500" type="screen16x9"/>
  <p:notesSz cx="9144000" cy="6858000"/>
  <p:defaultTextStyle>
    <a:defPPr>
      <a:defRPr lang="fi-FI"/>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3"/>
  </p:normalViewPr>
  <p:slideViewPr>
    <p:cSldViewPr snapToGrid="0" snapToObjects="1">
      <p:cViewPr varScale="1">
        <p:scale>
          <a:sx n="100" d="100"/>
          <a:sy n="100" d="100"/>
        </p:scale>
        <p:origin x="90" y="61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isa Määttänen" userId="9e265ff5-f385-4dd9-ac22-d464fcef96fd" providerId="ADAL" clId="{7AAEB0E0-1913-40B6-92C9-184DD934F6A1}"/>
    <pc:docChg chg="modSld">
      <pc:chgData name="Kaisa Määttänen" userId="9e265ff5-f385-4dd9-ac22-d464fcef96fd" providerId="ADAL" clId="{7AAEB0E0-1913-40B6-92C9-184DD934F6A1}" dt="2024-10-02T11:44:25.205" v="154" actId="20577"/>
      <pc:docMkLst>
        <pc:docMk/>
      </pc:docMkLst>
      <pc:sldChg chg="modSp mod">
        <pc:chgData name="Kaisa Määttänen" userId="9e265ff5-f385-4dd9-ac22-d464fcef96fd" providerId="ADAL" clId="{7AAEB0E0-1913-40B6-92C9-184DD934F6A1}" dt="2024-08-19T07:48:19.018" v="4" actId="20577"/>
        <pc:sldMkLst>
          <pc:docMk/>
          <pc:sldMk cId="3109054933" sldId="261"/>
        </pc:sldMkLst>
        <pc:spChg chg="mod">
          <ac:chgData name="Kaisa Määttänen" userId="9e265ff5-f385-4dd9-ac22-d464fcef96fd" providerId="ADAL" clId="{7AAEB0E0-1913-40B6-92C9-184DD934F6A1}" dt="2024-08-19T07:48:19.018" v="4" actId="20577"/>
          <ac:spMkLst>
            <pc:docMk/>
            <pc:sldMk cId="3109054933" sldId="261"/>
            <ac:spMk id="2" creationId="{00000000-0000-0000-0000-000000000000}"/>
          </ac:spMkLst>
        </pc:spChg>
      </pc:sldChg>
      <pc:sldChg chg="modSp mod">
        <pc:chgData name="Kaisa Määttänen" userId="9e265ff5-f385-4dd9-ac22-d464fcef96fd" providerId="ADAL" clId="{7AAEB0E0-1913-40B6-92C9-184DD934F6A1}" dt="2024-10-02T11:44:25.205" v="154" actId="20577"/>
        <pc:sldMkLst>
          <pc:docMk/>
          <pc:sldMk cId="1369695874" sldId="273"/>
        </pc:sldMkLst>
        <pc:spChg chg="mod">
          <ac:chgData name="Kaisa Määttänen" userId="9e265ff5-f385-4dd9-ac22-d464fcef96fd" providerId="ADAL" clId="{7AAEB0E0-1913-40B6-92C9-184DD934F6A1}" dt="2024-10-02T11:44:25.205" v="154" actId="20577"/>
          <ac:spMkLst>
            <pc:docMk/>
            <pc:sldMk cId="1369695874" sldId="273"/>
            <ac:spMk id="3" creationId="{FEC172A3-6400-82B9-66B3-144FF8925CF4}"/>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fi-FI" dirty="0"/>
          </a:p>
        </p:txBody>
      </p:sp>
      <p:sp>
        <p:nvSpPr>
          <p:cNvPr id="3" name="Päivämäärän paikkamerkki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F8DEAE02-D05C-6640-A226-53C364BBC593}" type="datetime1">
              <a:rPr lang="fi-FI" smtClean="0"/>
              <a:t>29.8.2024</a:t>
            </a:fld>
            <a:endParaRPr lang="fi-FI" dirty="0"/>
          </a:p>
        </p:txBody>
      </p:sp>
      <p:sp>
        <p:nvSpPr>
          <p:cNvPr id="4" name="Alatunnisteen paikkamerkki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r>
              <a:rPr lang="fi-FI" dirty="0"/>
              <a:t>oppisopimus.fi</a:t>
            </a:r>
          </a:p>
        </p:txBody>
      </p:sp>
      <p:sp>
        <p:nvSpPr>
          <p:cNvPr id="5" name="Dian numeron paikkamerkki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0C5C5FC5-074F-814B-98C2-F5CF1CFCE2E3}" type="slidenum">
              <a:rPr lang="fi-FI" smtClean="0"/>
              <a:t>‹#›</a:t>
            </a:fld>
            <a:endParaRPr lang="fi-FI" dirty="0"/>
          </a:p>
        </p:txBody>
      </p:sp>
    </p:spTree>
    <p:extLst>
      <p:ext uri="{BB962C8B-B14F-4D97-AF65-F5344CB8AC3E}">
        <p14:creationId xmlns:p14="http://schemas.microsoft.com/office/powerpoint/2010/main" val="2384742909"/>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fi-FI" dirty="0"/>
          </a:p>
        </p:txBody>
      </p:sp>
      <p:sp>
        <p:nvSpPr>
          <p:cNvPr id="3" name="Päivämäärän paikkamerkki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8C9D7521-A779-2E4E-89DB-77FA820FBC7C}" type="datetime1">
              <a:rPr lang="fi-FI" smtClean="0"/>
              <a:t>29.8.2024</a:t>
            </a:fld>
            <a:endParaRPr lang="fi-FI" dirty="0"/>
          </a:p>
        </p:txBody>
      </p:sp>
      <p:sp>
        <p:nvSpPr>
          <p:cNvPr id="4" name="Dian kuvan paikkamerkki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fi-FI" dirty="0"/>
          </a:p>
        </p:txBody>
      </p:sp>
      <p:sp>
        <p:nvSpPr>
          <p:cNvPr id="5" name="Huomautusten paikkamerkki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r>
              <a:rPr lang="fi-FI" dirty="0"/>
              <a:t>oppisopimus.fi</a:t>
            </a:r>
          </a:p>
        </p:txBody>
      </p:sp>
      <p:sp>
        <p:nvSpPr>
          <p:cNvPr id="7" name="Dian numeron paikkamerkki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267A0673-7D6A-C84A-BE6F-621E000B7868}" type="slidenum">
              <a:rPr lang="fi-FI" smtClean="0"/>
              <a:t>‹#›</a:t>
            </a:fld>
            <a:endParaRPr lang="fi-FI" dirty="0"/>
          </a:p>
        </p:txBody>
      </p:sp>
    </p:spTree>
    <p:extLst>
      <p:ext uri="{BB962C8B-B14F-4D97-AF65-F5344CB8AC3E}">
        <p14:creationId xmlns:p14="http://schemas.microsoft.com/office/powerpoint/2010/main" val="3789271426"/>
      </p:ext>
    </p:extLst>
  </p:cSld>
  <p:clrMap bg1="lt1" tx1="dk1" bg2="lt2" tx2="dk2" accent1="accent1" accent2="accent2" accent3="accent3" accent4="accent4" accent5="accent5" accent6="accent6" hlink="hlink" folHlink="folHlink"/>
  <p:hf hd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2286000" y="514350"/>
            <a:ext cx="4572000" cy="2571750"/>
          </a:xfrm>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10"/>
          </p:nvPr>
        </p:nvSpPr>
        <p:spPr/>
        <p:txBody>
          <a:bodyPr/>
          <a:lstStyle/>
          <a:p>
            <a:fld id="{267A0673-7D6A-C84A-BE6F-621E000B7868}" type="slidenum">
              <a:rPr lang="fi-FI" smtClean="0"/>
              <a:t>1</a:t>
            </a:fld>
            <a:endParaRPr lang="fi-FI" dirty="0"/>
          </a:p>
        </p:txBody>
      </p:sp>
      <p:sp>
        <p:nvSpPr>
          <p:cNvPr id="5" name="Alatunnisteen paikkamerkki 4"/>
          <p:cNvSpPr>
            <a:spLocks noGrp="1"/>
          </p:cNvSpPr>
          <p:nvPr>
            <p:ph type="ftr" sz="quarter" idx="11"/>
          </p:nvPr>
        </p:nvSpPr>
        <p:spPr/>
        <p:txBody>
          <a:bodyPr/>
          <a:lstStyle/>
          <a:p>
            <a:r>
              <a:rPr lang="fi-FI" dirty="0"/>
              <a:t>oppisopimus.fi</a:t>
            </a:r>
          </a:p>
        </p:txBody>
      </p:sp>
    </p:spTree>
    <p:extLst>
      <p:ext uri="{BB962C8B-B14F-4D97-AF65-F5344CB8AC3E}">
        <p14:creationId xmlns:p14="http://schemas.microsoft.com/office/powerpoint/2010/main" val="2273689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Alatunnisteen paikkamerkki 3"/>
          <p:cNvSpPr>
            <a:spLocks noGrp="1"/>
          </p:cNvSpPr>
          <p:nvPr>
            <p:ph type="ftr" sz="quarter" idx="4"/>
          </p:nvPr>
        </p:nvSpPr>
        <p:spPr/>
        <p:txBody>
          <a:bodyPr/>
          <a:lstStyle/>
          <a:p>
            <a:r>
              <a:rPr lang="fi-FI" dirty="0"/>
              <a:t>oppisopimus.fi</a:t>
            </a:r>
          </a:p>
        </p:txBody>
      </p:sp>
      <p:sp>
        <p:nvSpPr>
          <p:cNvPr id="5" name="Dian numeron paikkamerkki 4"/>
          <p:cNvSpPr>
            <a:spLocks noGrp="1"/>
          </p:cNvSpPr>
          <p:nvPr>
            <p:ph type="sldNum" sz="quarter" idx="5"/>
          </p:nvPr>
        </p:nvSpPr>
        <p:spPr/>
        <p:txBody>
          <a:bodyPr/>
          <a:lstStyle/>
          <a:p>
            <a:fld id="{267A0673-7D6A-C84A-BE6F-621E000B7868}" type="slidenum">
              <a:rPr lang="fi-FI" smtClean="0"/>
              <a:t>5</a:t>
            </a:fld>
            <a:endParaRPr lang="fi-FI" dirty="0"/>
          </a:p>
        </p:txBody>
      </p:sp>
    </p:spTree>
    <p:extLst>
      <p:ext uri="{BB962C8B-B14F-4D97-AF65-F5344CB8AC3E}">
        <p14:creationId xmlns:p14="http://schemas.microsoft.com/office/powerpoint/2010/main" val="16246154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loitusdia">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457200" y="3282801"/>
            <a:ext cx="8001000" cy="1140905"/>
          </a:xfrm>
        </p:spPr>
        <p:txBody>
          <a:bodyPr/>
          <a:lstStyle>
            <a:lvl1pPr>
              <a:defRPr>
                <a:solidFill>
                  <a:srgbClr val="FFFFFF"/>
                </a:solidFill>
              </a:defRPr>
            </a:lvl1pPr>
          </a:lstStyle>
          <a:p>
            <a:r>
              <a:rPr lang="fi-FI" dirty="0"/>
              <a:t>Muokkaa perustyylejä naps.</a:t>
            </a:r>
          </a:p>
        </p:txBody>
      </p:sp>
      <p:sp>
        <p:nvSpPr>
          <p:cNvPr id="4" name="Päivämäärän paikkamerkki 3"/>
          <p:cNvSpPr>
            <a:spLocks noGrp="1"/>
          </p:cNvSpPr>
          <p:nvPr>
            <p:ph type="dt" sz="half" idx="10"/>
          </p:nvPr>
        </p:nvSpPr>
        <p:spPr/>
        <p:txBody>
          <a:bodyPr/>
          <a:lstStyle/>
          <a:p>
            <a:fld id="{A082018F-8CCA-4655-93ED-BBFFFED0C9AF}" type="datetime3">
              <a:rPr lang="fi-FI" smtClean="0"/>
              <a:t>29/8/24</a:t>
            </a:fld>
            <a:endParaRPr lang="fi-FI" dirty="0"/>
          </a:p>
        </p:txBody>
      </p:sp>
      <p:sp>
        <p:nvSpPr>
          <p:cNvPr id="5" name="Alatunnisteen paikkamerkki 4"/>
          <p:cNvSpPr>
            <a:spLocks noGrp="1"/>
          </p:cNvSpPr>
          <p:nvPr>
            <p:ph type="ftr" sz="quarter" idx="11"/>
          </p:nvPr>
        </p:nvSpPr>
        <p:spPr/>
        <p:txBody>
          <a:bodyPr/>
          <a:lstStyle/>
          <a:p>
            <a:r>
              <a:rPr lang="fi-FI" dirty="0"/>
              <a:t>oppisopimus.fi</a:t>
            </a:r>
          </a:p>
        </p:txBody>
      </p:sp>
      <p:sp>
        <p:nvSpPr>
          <p:cNvPr id="6" name="Dian numeron paikkamerkki 5"/>
          <p:cNvSpPr>
            <a:spLocks noGrp="1"/>
          </p:cNvSpPr>
          <p:nvPr>
            <p:ph type="sldNum" sz="quarter" idx="12"/>
          </p:nvPr>
        </p:nvSpPr>
        <p:spPr/>
        <p:txBody>
          <a:bodyPr/>
          <a:lstStyle/>
          <a:p>
            <a:fld id="{E90ECEFE-9EBE-5C48-AEF1-069F6E23D443}" type="slidenum">
              <a:rPr lang="fi-FI" smtClean="0"/>
              <a:t>‹#›</a:t>
            </a:fld>
            <a:endParaRPr lang="fi-FI" dirty="0"/>
          </a:p>
        </p:txBody>
      </p:sp>
    </p:spTree>
    <p:extLst>
      <p:ext uri="{BB962C8B-B14F-4D97-AF65-F5344CB8AC3E}">
        <p14:creationId xmlns:p14="http://schemas.microsoft.com/office/powerpoint/2010/main" val="4223981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Muokkaa perustyylejä naps.</a:t>
            </a:r>
          </a:p>
        </p:txBody>
      </p:sp>
      <p:sp>
        <p:nvSpPr>
          <p:cNvPr id="3" name="Sisällön paikkamerkki 2"/>
          <p:cNvSpPr>
            <a:spLocks noGrp="1"/>
          </p:cNvSpPr>
          <p:nvPr>
            <p:ph idx="1"/>
          </p:nvPr>
        </p:nvSpPr>
        <p:spPr/>
        <p:txBody>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4" name="Päivämäärän paikkamerkki 3"/>
          <p:cNvSpPr>
            <a:spLocks noGrp="1"/>
          </p:cNvSpPr>
          <p:nvPr>
            <p:ph type="dt" sz="half" idx="10"/>
          </p:nvPr>
        </p:nvSpPr>
        <p:spPr/>
        <p:txBody>
          <a:bodyPr/>
          <a:lstStyle/>
          <a:p>
            <a:fld id="{86D07734-FC1F-45E7-8985-5C015545A2A7}" type="datetime3">
              <a:rPr lang="fi-FI" smtClean="0"/>
              <a:t>29/8/24</a:t>
            </a:fld>
            <a:endParaRPr lang="fi-FI" dirty="0"/>
          </a:p>
        </p:txBody>
      </p:sp>
      <p:sp>
        <p:nvSpPr>
          <p:cNvPr id="5" name="Alatunnisteen paikkamerkki 4"/>
          <p:cNvSpPr>
            <a:spLocks noGrp="1"/>
          </p:cNvSpPr>
          <p:nvPr>
            <p:ph type="ftr" sz="quarter" idx="11"/>
          </p:nvPr>
        </p:nvSpPr>
        <p:spPr/>
        <p:txBody>
          <a:bodyPr/>
          <a:lstStyle/>
          <a:p>
            <a:r>
              <a:rPr lang="fi-FI" dirty="0"/>
              <a:t>oppisopimus.fi</a:t>
            </a:r>
          </a:p>
        </p:txBody>
      </p:sp>
      <p:sp>
        <p:nvSpPr>
          <p:cNvPr id="6" name="Dian numeron paikkamerkki 5"/>
          <p:cNvSpPr>
            <a:spLocks noGrp="1"/>
          </p:cNvSpPr>
          <p:nvPr>
            <p:ph type="sldNum" sz="quarter" idx="12"/>
          </p:nvPr>
        </p:nvSpPr>
        <p:spPr/>
        <p:txBody>
          <a:bodyPr/>
          <a:lstStyle/>
          <a:p>
            <a:fld id="{E90ECEFE-9EBE-5C48-AEF1-069F6E23D443}" type="slidenum">
              <a:rPr lang="fi-FI" smtClean="0"/>
              <a:t>‹#›</a:t>
            </a:fld>
            <a:endParaRPr lang="fi-FI" dirty="0"/>
          </a:p>
        </p:txBody>
      </p:sp>
    </p:spTree>
    <p:extLst>
      <p:ext uri="{BB962C8B-B14F-4D97-AF65-F5344CB8AC3E}">
        <p14:creationId xmlns:p14="http://schemas.microsoft.com/office/powerpoint/2010/main" val="3687094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Muokkaa perustyylejä naps.</a:t>
            </a:r>
          </a:p>
        </p:txBody>
      </p:sp>
      <p:sp>
        <p:nvSpPr>
          <p:cNvPr id="3" name="Sisällön paikkamerkki 2"/>
          <p:cNvSpPr>
            <a:spLocks noGrp="1"/>
          </p:cNvSpPr>
          <p:nvPr>
            <p:ph sz="half" idx="1"/>
          </p:nvPr>
        </p:nvSpPr>
        <p:spPr>
          <a:xfrm>
            <a:off x="457200" y="1200151"/>
            <a:ext cx="4038600" cy="3394472"/>
          </a:xfrm>
        </p:spPr>
        <p:txBody>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4" name="Sisällön paikkamerkki 3"/>
          <p:cNvSpPr>
            <a:spLocks noGrp="1"/>
          </p:cNvSpPr>
          <p:nvPr>
            <p:ph sz="half" idx="2"/>
          </p:nvPr>
        </p:nvSpPr>
        <p:spPr>
          <a:xfrm>
            <a:off x="4648200" y="1200151"/>
            <a:ext cx="4038600" cy="3394472"/>
          </a:xfrm>
        </p:spPr>
        <p:txBody>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Päivämäärän paikkamerkki 4"/>
          <p:cNvSpPr>
            <a:spLocks noGrp="1"/>
          </p:cNvSpPr>
          <p:nvPr>
            <p:ph type="dt" sz="half" idx="10"/>
          </p:nvPr>
        </p:nvSpPr>
        <p:spPr/>
        <p:txBody>
          <a:bodyPr/>
          <a:lstStyle/>
          <a:p>
            <a:fld id="{CF180454-D798-46BA-9190-A33A9C10403A}" type="datetime3">
              <a:rPr lang="fi-FI" smtClean="0"/>
              <a:t>29/8/24</a:t>
            </a:fld>
            <a:endParaRPr lang="fi-FI" dirty="0"/>
          </a:p>
        </p:txBody>
      </p:sp>
      <p:sp>
        <p:nvSpPr>
          <p:cNvPr id="6" name="Alatunnisteen paikkamerkki 5"/>
          <p:cNvSpPr>
            <a:spLocks noGrp="1"/>
          </p:cNvSpPr>
          <p:nvPr>
            <p:ph type="ftr" sz="quarter" idx="11"/>
          </p:nvPr>
        </p:nvSpPr>
        <p:spPr/>
        <p:txBody>
          <a:bodyPr/>
          <a:lstStyle/>
          <a:p>
            <a:r>
              <a:rPr lang="fi-FI" dirty="0"/>
              <a:t>oppisopimus.fi</a:t>
            </a:r>
          </a:p>
        </p:txBody>
      </p:sp>
      <p:sp>
        <p:nvSpPr>
          <p:cNvPr id="7" name="Dian numeron paikkamerkki 6"/>
          <p:cNvSpPr>
            <a:spLocks noGrp="1"/>
          </p:cNvSpPr>
          <p:nvPr>
            <p:ph type="sldNum" sz="quarter" idx="12"/>
          </p:nvPr>
        </p:nvSpPr>
        <p:spPr/>
        <p:txBody>
          <a:bodyPr/>
          <a:lstStyle/>
          <a:p>
            <a:fld id="{E90ECEFE-9EBE-5C48-AEF1-069F6E23D443}" type="slidenum">
              <a:rPr lang="fi-FI" smtClean="0"/>
              <a:t>‹#›</a:t>
            </a:fld>
            <a:endParaRPr lang="fi-FI" dirty="0"/>
          </a:p>
        </p:txBody>
      </p:sp>
    </p:spTree>
    <p:extLst>
      <p:ext uri="{BB962C8B-B14F-4D97-AF65-F5344CB8AC3E}">
        <p14:creationId xmlns:p14="http://schemas.microsoft.com/office/powerpoint/2010/main" val="5349544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lvl1pPr>
              <a:defRPr/>
            </a:lvl1pPr>
          </a:lstStyle>
          <a:p>
            <a:r>
              <a:rPr lang="fi-FI" dirty="0"/>
              <a:t>Muokkaa perustyylejä naps.</a:t>
            </a:r>
          </a:p>
        </p:txBody>
      </p:sp>
      <p:sp>
        <p:nvSpPr>
          <p:cNvPr id="3" name="Tekstin paikkamerkki 2"/>
          <p:cNvSpPr>
            <a:spLocks noGrp="1"/>
          </p:cNvSpPr>
          <p:nvPr>
            <p:ph type="body" idx="1"/>
          </p:nvPr>
        </p:nvSpPr>
        <p:spPr>
          <a:xfrm>
            <a:off x="457200" y="1151335"/>
            <a:ext cx="4040188" cy="47982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a:t>
            </a:r>
          </a:p>
        </p:txBody>
      </p:sp>
      <p:sp>
        <p:nvSpPr>
          <p:cNvPr id="4" name="Sisällön paikkamerkki 3"/>
          <p:cNvSpPr>
            <a:spLocks noGrp="1"/>
          </p:cNvSpPr>
          <p:nvPr>
            <p:ph sz="half" idx="2"/>
          </p:nvPr>
        </p:nvSpPr>
        <p:spPr>
          <a:xfrm>
            <a:off x="457200" y="1631156"/>
            <a:ext cx="4040188" cy="2963466"/>
          </a:xfrm>
        </p:spPr>
        <p:txBody>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Tekstin paikkamerkki 4"/>
          <p:cNvSpPr>
            <a:spLocks noGrp="1"/>
          </p:cNvSpPr>
          <p:nvPr>
            <p:ph type="body" sz="quarter" idx="3"/>
          </p:nvPr>
        </p:nvSpPr>
        <p:spPr>
          <a:xfrm>
            <a:off x="4645026" y="1151335"/>
            <a:ext cx="4041775" cy="479822"/>
          </a:xfrm>
        </p:spPr>
        <p:txBody>
          <a:bodyPr anchor="b">
            <a:noAutofit/>
          </a:bodyPr>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a:t>
            </a:r>
          </a:p>
        </p:txBody>
      </p:sp>
      <p:sp>
        <p:nvSpPr>
          <p:cNvPr id="6" name="Sisällön paikkamerkki 5"/>
          <p:cNvSpPr>
            <a:spLocks noGrp="1"/>
          </p:cNvSpPr>
          <p:nvPr>
            <p:ph sz="quarter" idx="4"/>
          </p:nvPr>
        </p:nvSpPr>
        <p:spPr>
          <a:xfrm>
            <a:off x="4645026" y="1631156"/>
            <a:ext cx="4041775" cy="2963466"/>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7" name="Päivämäärän paikkamerkki 6"/>
          <p:cNvSpPr>
            <a:spLocks noGrp="1"/>
          </p:cNvSpPr>
          <p:nvPr>
            <p:ph type="dt" sz="half" idx="10"/>
          </p:nvPr>
        </p:nvSpPr>
        <p:spPr/>
        <p:txBody>
          <a:bodyPr/>
          <a:lstStyle/>
          <a:p>
            <a:fld id="{4C4CF4FC-C33D-4E6C-B90D-E26DB0DABE27}" type="datetime3">
              <a:rPr lang="fi-FI" smtClean="0"/>
              <a:t>29/8/24</a:t>
            </a:fld>
            <a:endParaRPr lang="fi-FI" dirty="0"/>
          </a:p>
        </p:txBody>
      </p:sp>
      <p:sp>
        <p:nvSpPr>
          <p:cNvPr id="8" name="Alatunnisteen paikkamerkki 7"/>
          <p:cNvSpPr>
            <a:spLocks noGrp="1"/>
          </p:cNvSpPr>
          <p:nvPr>
            <p:ph type="ftr" sz="quarter" idx="11"/>
          </p:nvPr>
        </p:nvSpPr>
        <p:spPr/>
        <p:txBody>
          <a:bodyPr/>
          <a:lstStyle/>
          <a:p>
            <a:r>
              <a:rPr lang="fi-FI" dirty="0"/>
              <a:t>oppisopimus.fi</a:t>
            </a:r>
          </a:p>
        </p:txBody>
      </p:sp>
      <p:sp>
        <p:nvSpPr>
          <p:cNvPr id="9" name="Dian numeron paikkamerkki 8"/>
          <p:cNvSpPr>
            <a:spLocks noGrp="1"/>
          </p:cNvSpPr>
          <p:nvPr>
            <p:ph type="sldNum" sz="quarter" idx="12"/>
          </p:nvPr>
        </p:nvSpPr>
        <p:spPr/>
        <p:txBody>
          <a:bodyPr/>
          <a:lstStyle/>
          <a:p>
            <a:fld id="{E90ECEFE-9EBE-5C48-AEF1-069F6E23D443}" type="slidenum">
              <a:rPr lang="fi-FI" smtClean="0"/>
              <a:t>‹#›</a:t>
            </a:fld>
            <a:endParaRPr lang="fi-FI" dirty="0"/>
          </a:p>
        </p:txBody>
      </p:sp>
    </p:spTree>
    <p:extLst>
      <p:ext uri="{BB962C8B-B14F-4D97-AF65-F5344CB8AC3E}">
        <p14:creationId xmlns:p14="http://schemas.microsoft.com/office/powerpoint/2010/main" val="24893167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Päivämäärän paikkamerkki 2"/>
          <p:cNvSpPr>
            <a:spLocks noGrp="1"/>
          </p:cNvSpPr>
          <p:nvPr>
            <p:ph type="dt" sz="half" idx="10"/>
          </p:nvPr>
        </p:nvSpPr>
        <p:spPr/>
        <p:txBody>
          <a:bodyPr/>
          <a:lstStyle/>
          <a:p>
            <a:fld id="{D353E6D8-D64F-41E0-AE37-56EDE14C57D7}" type="datetime3">
              <a:rPr lang="fi-FI" smtClean="0"/>
              <a:t>29/8/24</a:t>
            </a:fld>
            <a:endParaRPr lang="fi-FI" dirty="0"/>
          </a:p>
        </p:txBody>
      </p:sp>
      <p:sp>
        <p:nvSpPr>
          <p:cNvPr id="4" name="Alatunnisteen paikkamerkki 3"/>
          <p:cNvSpPr>
            <a:spLocks noGrp="1"/>
          </p:cNvSpPr>
          <p:nvPr>
            <p:ph type="ftr" sz="quarter" idx="11"/>
          </p:nvPr>
        </p:nvSpPr>
        <p:spPr/>
        <p:txBody>
          <a:bodyPr/>
          <a:lstStyle/>
          <a:p>
            <a:r>
              <a:rPr lang="fi-FI" dirty="0"/>
              <a:t>oppisopimus.fi</a:t>
            </a:r>
          </a:p>
        </p:txBody>
      </p:sp>
      <p:sp>
        <p:nvSpPr>
          <p:cNvPr id="5" name="Dian numeron paikkamerkki 4"/>
          <p:cNvSpPr>
            <a:spLocks noGrp="1"/>
          </p:cNvSpPr>
          <p:nvPr>
            <p:ph type="sldNum" sz="quarter" idx="12"/>
          </p:nvPr>
        </p:nvSpPr>
        <p:spPr/>
        <p:txBody>
          <a:bodyPr/>
          <a:lstStyle/>
          <a:p>
            <a:fld id="{E90ECEFE-9EBE-5C48-AEF1-069F6E23D443}" type="slidenum">
              <a:rPr lang="fi-FI" smtClean="0"/>
              <a:t>‹#›</a:t>
            </a:fld>
            <a:endParaRPr lang="fi-FI" dirty="0"/>
          </a:p>
        </p:txBody>
      </p:sp>
    </p:spTree>
    <p:extLst>
      <p:ext uri="{BB962C8B-B14F-4D97-AF65-F5344CB8AC3E}">
        <p14:creationId xmlns:p14="http://schemas.microsoft.com/office/powerpoint/2010/main" val="684563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1C499310-4BBD-46A7-BCA1-D69051C5E270}" type="datetime3">
              <a:rPr lang="fi-FI" smtClean="0"/>
              <a:t>29/8/24</a:t>
            </a:fld>
            <a:endParaRPr lang="fi-FI" dirty="0"/>
          </a:p>
        </p:txBody>
      </p:sp>
      <p:sp>
        <p:nvSpPr>
          <p:cNvPr id="3" name="Alatunnisteen paikkamerkki 2"/>
          <p:cNvSpPr>
            <a:spLocks noGrp="1"/>
          </p:cNvSpPr>
          <p:nvPr>
            <p:ph type="ftr" sz="quarter" idx="11"/>
          </p:nvPr>
        </p:nvSpPr>
        <p:spPr/>
        <p:txBody>
          <a:bodyPr/>
          <a:lstStyle/>
          <a:p>
            <a:r>
              <a:rPr lang="fi-FI" dirty="0"/>
              <a:t>oppisopimus.fi</a:t>
            </a:r>
          </a:p>
        </p:txBody>
      </p:sp>
      <p:sp>
        <p:nvSpPr>
          <p:cNvPr id="4" name="Dian numeron paikkamerkki 3"/>
          <p:cNvSpPr>
            <a:spLocks noGrp="1"/>
          </p:cNvSpPr>
          <p:nvPr>
            <p:ph type="sldNum" sz="quarter" idx="12"/>
          </p:nvPr>
        </p:nvSpPr>
        <p:spPr/>
        <p:txBody>
          <a:bodyPr/>
          <a:lstStyle/>
          <a:p>
            <a:fld id="{E90ECEFE-9EBE-5C48-AEF1-069F6E23D443}" type="slidenum">
              <a:rPr lang="fi-FI" smtClean="0"/>
              <a:t>‹#›</a:t>
            </a:fld>
            <a:endParaRPr lang="fi-FI" dirty="0"/>
          </a:p>
        </p:txBody>
      </p:sp>
    </p:spTree>
    <p:extLst>
      <p:ext uri="{BB962C8B-B14F-4D97-AF65-F5344CB8AC3E}">
        <p14:creationId xmlns:p14="http://schemas.microsoft.com/office/powerpoint/2010/main" val="2335158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457201" y="204787"/>
            <a:ext cx="3008313" cy="871538"/>
          </a:xfrm>
        </p:spPr>
        <p:txBody>
          <a:bodyPr anchor="b"/>
          <a:lstStyle>
            <a:lvl1pPr algn="l">
              <a:defRPr sz="2000" b="1"/>
            </a:lvl1pPr>
          </a:lstStyle>
          <a:p>
            <a:r>
              <a:rPr lang="fi-FI" dirty="0"/>
              <a:t>Muokkaa perustyylejä naps.</a:t>
            </a:r>
          </a:p>
        </p:txBody>
      </p:sp>
      <p:sp>
        <p:nvSpPr>
          <p:cNvPr id="3" name="Sisällön paikkamerkki 2"/>
          <p:cNvSpPr>
            <a:spLocks noGrp="1"/>
          </p:cNvSpPr>
          <p:nvPr>
            <p:ph idx="1"/>
          </p:nvPr>
        </p:nvSpPr>
        <p:spPr>
          <a:xfrm>
            <a:off x="3575050" y="204788"/>
            <a:ext cx="5350392" cy="4119119"/>
          </a:xfrm>
          <a:prstGeom prst="round1Rect">
            <a:avLst>
              <a:gd name="adj" fmla="val 6629"/>
            </a:avLst>
          </a:prstGeom>
        </p:spPr>
        <p:txBody>
          <a:bodyPr>
            <a:noAutofit/>
          </a:bodyPr>
          <a:lstStyle>
            <a:lvl1pPr>
              <a:defRPr sz="20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4" name="Tekstin paikkamerkki 3"/>
          <p:cNvSpPr>
            <a:spLocks noGrp="1"/>
          </p:cNvSpPr>
          <p:nvPr>
            <p:ph type="body" sz="half" idx="2"/>
          </p:nvPr>
        </p:nvSpPr>
        <p:spPr>
          <a:xfrm>
            <a:off x="457201" y="1076326"/>
            <a:ext cx="3008313" cy="3247581"/>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dirty="0"/>
              <a:t>Muokkaa tekstin perustyylejä napsauttamalla</a:t>
            </a:r>
          </a:p>
        </p:txBody>
      </p:sp>
      <p:sp>
        <p:nvSpPr>
          <p:cNvPr id="5" name="Päivämäärän paikkamerkki 4"/>
          <p:cNvSpPr>
            <a:spLocks noGrp="1"/>
          </p:cNvSpPr>
          <p:nvPr>
            <p:ph type="dt" sz="half" idx="10"/>
          </p:nvPr>
        </p:nvSpPr>
        <p:spPr/>
        <p:txBody>
          <a:bodyPr/>
          <a:lstStyle/>
          <a:p>
            <a:fld id="{3FCDF8BA-3AF9-4381-96F0-100480222EFE}" type="datetime3">
              <a:rPr lang="fi-FI" smtClean="0"/>
              <a:t>29/8/24</a:t>
            </a:fld>
            <a:endParaRPr lang="fi-FI" dirty="0"/>
          </a:p>
        </p:txBody>
      </p:sp>
      <p:sp>
        <p:nvSpPr>
          <p:cNvPr id="6" name="Alatunnisteen paikkamerkki 5"/>
          <p:cNvSpPr>
            <a:spLocks noGrp="1"/>
          </p:cNvSpPr>
          <p:nvPr>
            <p:ph type="ftr" sz="quarter" idx="11"/>
          </p:nvPr>
        </p:nvSpPr>
        <p:spPr/>
        <p:txBody>
          <a:bodyPr/>
          <a:lstStyle/>
          <a:p>
            <a:r>
              <a:rPr lang="fi-FI" dirty="0"/>
              <a:t>oppisopimus.fi</a:t>
            </a:r>
          </a:p>
        </p:txBody>
      </p:sp>
      <p:sp>
        <p:nvSpPr>
          <p:cNvPr id="7" name="Dian numeron paikkamerkki 6"/>
          <p:cNvSpPr>
            <a:spLocks noGrp="1"/>
          </p:cNvSpPr>
          <p:nvPr>
            <p:ph type="sldNum" sz="quarter" idx="12"/>
          </p:nvPr>
        </p:nvSpPr>
        <p:spPr/>
        <p:txBody>
          <a:bodyPr/>
          <a:lstStyle/>
          <a:p>
            <a:fld id="{E90ECEFE-9EBE-5C48-AEF1-069F6E23D443}" type="slidenum">
              <a:rPr lang="fi-FI" smtClean="0"/>
              <a:t>‹#›</a:t>
            </a:fld>
            <a:endParaRPr lang="fi-FI" dirty="0"/>
          </a:p>
        </p:txBody>
      </p:sp>
    </p:spTree>
    <p:extLst>
      <p:ext uri="{BB962C8B-B14F-4D97-AF65-F5344CB8AC3E}">
        <p14:creationId xmlns:p14="http://schemas.microsoft.com/office/powerpoint/2010/main" val="482911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älidia kuvalla">
    <p:bg>
      <p:bgPr>
        <a:solidFill>
          <a:schemeClr val="bg1"/>
        </a:solidFill>
        <a:effectLst/>
      </p:bgPr>
    </p:bg>
    <p:spTree>
      <p:nvGrpSpPr>
        <p:cNvPr id="1" name=""/>
        <p:cNvGrpSpPr/>
        <p:nvPr/>
      </p:nvGrpSpPr>
      <p:grpSpPr>
        <a:xfrm>
          <a:off x="0" y="0"/>
          <a:ext cx="0" cy="0"/>
          <a:chOff x="0" y="0"/>
          <a:chExt cx="0" cy="0"/>
        </a:xfrm>
      </p:grpSpPr>
      <p:sp>
        <p:nvSpPr>
          <p:cNvPr id="10" name="Kuvan paikkamerkki 2"/>
          <p:cNvSpPr>
            <a:spLocks noGrp="1"/>
          </p:cNvSpPr>
          <p:nvPr>
            <p:ph type="pic" idx="13"/>
          </p:nvPr>
        </p:nvSpPr>
        <p:spPr>
          <a:xfrm>
            <a:off x="216194" y="218557"/>
            <a:ext cx="8715156" cy="4726209"/>
          </a:xfrm>
          <a:prstGeom prst="round1Rect">
            <a:avLst>
              <a:gd name="adj" fmla="val 6168"/>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dirty="0"/>
          </a:p>
        </p:txBody>
      </p:sp>
      <p:sp>
        <p:nvSpPr>
          <p:cNvPr id="2" name="Otsikko 1"/>
          <p:cNvSpPr>
            <a:spLocks noGrp="1"/>
          </p:cNvSpPr>
          <p:nvPr>
            <p:ph type="title"/>
          </p:nvPr>
        </p:nvSpPr>
        <p:spPr>
          <a:xfrm>
            <a:off x="457200" y="3549583"/>
            <a:ext cx="8229600" cy="1021556"/>
          </a:xfrm>
        </p:spPr>
        <p:txBody>
          <a:bodyPr anchor="t">
            <a:normAutofit/>
          </a:bodyPr>
          <a:lstStyle>
            <a:lvl1pPr algn="l">
              <a:defRPr sz="2800" b="1" cap="none">
                <a:solidFill>
                  <a:srgbClr val="000000"/>
                </a:solidFill>
              </a:defRPr>
            </a:lvl1pPr>
          </a:lstStyle>
          <a:p>
            <a:r>
              <a:rPr lang="fi-FI" dirty="0"/>
              <a:t>Muokkaa perustyylejä naps.</a:t>
            </a:r>
          </a:p>
        </p:txBody>
      </p:sp>
      <p:sp>
        <p:nvSpPr>
          <p:cNvPr id="4" name="Päivämäärän paikkamerkki 3"/>
          <p:cNvSpPr>
            <a:spLocks noGrp="1"/>
          </p:cNvSpPr>
          <p:nvPr>
            <p:ph type="dt" sz="half" idx="10"/>
          </p:nvPr>
        </p:nvSpPr>
        <p:spPr/>
        <p:txBody>
          <a:bodyPr/>
          <a:lstStyle/>
          <a:p>
            <a:fld id="{4FB4BF72-E027-4E6B-ADDF-94E59DCFF783}" type="datetime3">
              <a:rPr lang="fi-FI" smtClean="0"/>
              <a:t>29/8/24</a:t>
            </a:fld>
            <a:endParaRPr lang="fi-FI" dirty="0"/>
          </a:p>
        </p:txBody>
      </p:sp>
      <p:sp>
        <p:nvSpPr>
          <p:cNvPr id="5" name="Alatunnisteen paikkamerkki 4"/>
          <p:cNvSpPr>
            <a:spLocks noGrp="1"/>
          </p:cNvSpPr>
          <p:nvPr>
            <p:ph type="ftr" sz="quarter" idx="11"/>
          </p:nvPr>
        </p:nvSpPr>
        <p:spPr/>
        <p:txBody>
          <a:bodyPr/>
          <a:lstStyle/>
          <a:p>
            <a:r>
              <a:rPr lang="fi-FI" dirty="0"/>
              <a:t>oppisopimus.fi</a:t>
            </a:r>
          </a:p>
        </p:txBody>
      </p:sp>
      <p:sp>
        <p:nvSpPr>
          <p:cNvPr id="6" name="Dian numeron paikkamerkki 5"/>
          <p:cNvSpPr>
            <a:spLocks noGrp="1"/>
          </p:cNvSpPr>
          <p:nvPr>
            <p:ph type="sldNum" sz="quarter" idx="12"/>
          </p:nvPr>
        </p:nvSpPr>
        <p:spPr/>
        <p:txBody>
          <a:bodyPr/>
          <a:lstStyle/>
          <a:p>
            <a:fld id="{E90ECEFE-9EBE-5C48-AEF1-069F6E23D443}" type="slidenum">
              <a:rPr lang="fi-FI" smtClean="0"/>
              <a:t>‹#›</a:t>
            </a:fld>
            <a:endParaRPr lang="fi-FI" dirty="0"/>
          </a:p>
        </p:txBody>
      </p:sp>
      <p:pic>
        <p:nvPicPr>
          <p:cNvPr id="13" name="Kuva 12" descr="Liidokki_vihr_90x90.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33590" y="135813"/>
            <a:ext cx="378094" cy="378094"/>
          </a:xfrm>
          <a:prstGeom prst="rect">
            <a:avLst/>
          </a:prstGeom>
        </p:spPr>
      </p:pic>
    </p:spTree>
    <p:extLst>
      <p:ext uri="{BB962C8B-B14F-4D97-AF65-F5344CB8AC3E}">
        <p14:creationId xmlns:p14="http://schemas.microsoft.com/office/powerpoint/2010/main" val="42510713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Välidia logolla">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Otsikko 1"/>
          <p:cNvSpPr>
            <a:spLocks noGrp="1"/>
          </p:cNvSpPr>
          <p:nvPr>
            <p:ph type="title"/>
          </p:nvPr>
        </p:nvSpPr>
        <p:spPr>
          <a:xfrm>
            <a:off x="457200" y="3549583"/>
            <a:ext cx="8229600" cy="1021556"/>
          </a:xfrm>
        </p:spPr>
        <p:txBody>
          <a:bodyPr anchor="t">
            <a:normAutofit/>
          </a:bodyPr>
          <a:lstStyle>
            <a:lvl1pPr algn="l">
              <a:defRPr sz="2800" b="1" cap="none"/>
            </a:lvl1pPr>
          </a:lstStyle>
          <a:p>
            <a:r>
              <a:rPr lang="fi-FI" dirty="0"/>
              <a:t>Muokkaa perustyylejä naps.</a:t>
            </a:r>
          </a:p>
        </p:txBody>
      </p:sp>
      <p:sp>
        <p:nvSpPr>
          <p:cNvPr id="3" name="Tekstin paikkamerkki 2"/>
          <p:cNvSpPr>
            <a:spLocks noGrp="1"/>
          </p:cNvSpPr>
          <p:nvPr>
            <p:ph type="body" idx="1"/>
          </p:nvPr>
        </p:nvSpPr>
        <p:spPr>
          <a:xfrm>
            <a:off x="457200" y="2424443"/>
            <a:ext cx="8229600" cy="1125140"/>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dirty="0"/>
              <a:t>Muokkaa tekstin perustyylejä napsauttamalla</a:t>
            </a:r>
          </a:p>
        </p:txBody>
      </p:sp>
      <p:sp>
        <p:nvSpPr>
          <p:cNvPr id="4" name="Päivämäärän paikkamerkki 3"/>
          <p:cNvSpPr>
            <a:spLocks noGrp="1"/>
          </p:cNvSpPr>
          <p:nvPr>
            <p:ph type="dt" sz="half" idx="10"/>
          </p:nvPr>
        </p:nvSpPr>
        <p:spPr/>
        <p:txBody>
          <a:bodyPr/>
          <a:lstStyle/>
          <a:p>
            <a:fld id="{878D501F-DFB6-49E5-A2E3-C1AF442080B9}" type="datetime3">
              <a:rPr lang="fi-FI" smtClean="0"/>
              <a:t>29/8/24</a:t>
            </a:fld>
            <a:endParaRPr lang="fi-FI" dirty="0"/>
          </a:p>
        </p:txBody>
      </p:sp>
      <p:sp>
        <p:nvSpPr>
          <p:cNvPr id="5" name="Alatunnisteen paikkamerkki 4"/>
          <p:cNvSpPr>
            <a:spLocks noGrp="1"/>
          </p:cNvSpPr>
          <p:nvPr>
            <p:ph type="ftr" sz="quarter" idx="11"/>
          </p:nvPr>
        </p:nvSpPr>
        <p:spPr/>
        <p:txBody>
          <a:bodyPr/>
          <a:lstStyle/>
          <a:p>
            <a:r>
              <a:rPr lang="fi-FI" dirty="0"/>
              <a:t>oppisopimus.fi</a:t>
            </a:r>
          </a:p>
        </p:txBody>
      </p:sp>
      <p:sp>
        <p:nvSpPr>
          <p:cNvPr id="6" name="Dian numeron paikkamerkki 5"/>
          <p:cNvSpPr>
            <a:spLocks noGrp="1"/>
          </p:cNvSpPr>
          <p:nvPr>
            <p:ph type="sldNum" sz="quarter" idx="12"/>
          </p:nvPr>
        </p:nvSpPr>
        <p:spPr/>
        <p:txBody>
          <a:bodyPr/>
          <a:lstStyle/>
          <a:p>
            <a:fld id="{E90ECEFE-9EBE-5C48-AEF1-069F6E23D443}" type="slidenum">
              <a:rPr lang="fi-FI" smtClean="0"/>
              <a:t>‹#›</a:t>
            </a:fld>
            <a:endParaRPr lang="fi-FI" dirty="0"/>
          </a:p>
        </p:txBody>
      </p:sp>
    </p:spTree>
    <p:extLst>
      <p:ext uri="{BB962C8B-B14F-4D97-AF65-F5344CB8AC3E}">
        <p14:creationId xmlns:p14="http://schemas.microsoft.com/office/powerpoint/2010/main" val="2411802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Välidia logolla tumma">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Otsikko 1"/>
          <p:cNvSpPr>
            <a:spLocks noGrp="1"/>
          </p:cNvSpPr>
          <p:nvPr>
            <p:ph type="title"/>
          </p:nvPr>
        </p:nvSpPr>
        <p:spPr>
          <a:xfrm>
            <a:off x="457200" y="3305176"/>
            <a:ext cx="8229600" cy="1021556"/>
          </a:xfrm>
        </p:spPr>
        <p:txBody>
          <a:bodyPr anchor="t">
            <a:normAutofit/>
          </a:bodyPr>
          <a:lstStyle>
            <a:lvl1pPr algn="l">
              <a:defRPr sz="2800" b="1" cap="none">
                <a:solidFill>
                  <a:srgbClr val="FFFFFF"/>
                </a:solidFill>
              </a:defRPr>
            </a:lvl1pPr>
          </a:lstStyle>
          <a:p>
            <a:r>
              <a:rPr lang="fi-FI" dirty="0"/>
              <a:t>Muokkaa perustyylejä naps.</a:t>
            </a:r>
          </a:p>
        </p:txBody>
      </p:sp>
      <p:sp>
        <p:nvSpPr>
          <p:cNvPr id="3" name="Tekstin paikkamerkki 2"/>
          <p:cNvSpPr>
            <a:spLocks noGrp="1"/>
          </p:cNvSpPr>
          <p:nvPr>
            <p:ph type="body" idx="1"/>
          </p:nvPr>
        </p:nvSpPr>
        <p:spPr>
          <a:xfrm>
            <a:off x="457200" y="2180035"/>
            <a:ext cx="8229600" cy="1125140"/>
          </a:xfrm>
        </p:spPr>
        <p:txBody>
          <a:bodyPr anchor="b"/>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dirty="0"/>
              <a:t>Muokkaa tekstin perustyylejä napsauttamalla</a:t>
            </a:r>
          </a:p>
        </p:txBody>
      </p:sp>
      <p:sp>
        <p:nvSpPr>
          <p:cNvPr id="4" name="Päivämäärän paikkamerkki 3"/>
          <p:cNvSpPr>
            <a:spLocks noGrp="1"/>
          </p:cNvSpPr>
          <p:nvPr>
            <p:ph type="dt" sz="half" idx="10"/>
          </p:nvPr>
        </p:nvSpPr>
        <p:spPr/>
        <p:txBody>
          <a:bodyPr/>
          <a:lstStyle/>
          <a:p>
            <a:fld id="{02D6494D-1074-43A6-B3B7-2C8CCE7CA57E}" type="datetime3">
              <a:rPr lang="fi-FI" smtClean="0"/>
              <a:t>29/8/24</a:t>
            </a:fld>
            <a:endParaRPr lang="fi-FI" dirty="0"/>
          </a:p>
        </p:txBody>
      </p:sp>
      <p:sp>
        <p:nvSpPr>
          <p:cNvPr id="5" name="Alatunnisteen paikkamerkki 4"/>
          <p:cNvSpPr>
            <a:spLocks noGrp="1"/>
          </p:cNvSpPr>
          <p:nvPr>
            <p:ph type="ftr" sz="quarter" idx="11"/>
          </p:nvPr>
        </p:nvSpPr>
        <p:spPr/>
        <p:txBody>
          <a:bodyPr/>
          <a:lstStyle/>
          <a:p>
            <a:r>
              <a:rPr lang="fi-FI" dirty="0"/>
              <a:t>oppisopimus.fi</a:t>
            </a:r>
          </a:p>
        </p:txBody>
      </p:sp>
      <p:sp>
        <p:nvSpPr>
          <p:cNvPr id="6" name="Dian numeron paikkamerkki 5"/>
          <p:cNvSpPr>
            <a:spLocks noGrp="1"/>
          </p:cNvSpPr>
          <p:nvPr>
            <p:ph type="sldNum" sz="quarter" idx="12"/>
          </p:nvPr>
        </p:nvSpPr>
        <p:spPr/>
        <p:txBody>
          <a:bodyPr/>
          <a:lstStyle/>
          <a:p>
            <a:fld id="{E90ECEFE-9EBE-5C48-AEF1-069F6E23D443}" type="slidenum">
              <a:rPr lang="fi-FI" smtClean="0"/>
              <a:t>‹#›</a:t>
            </a:fld>
            <a:endParaRPr lang="fi-FI" dirty="0"/>
          </a:p>
        </p:txBody>
      </p:sp>
    </p:spTree>
    <p:extLst>
      <p:ext uri="{BB962C8B-B14F-4D97-AF65-F5344CB8AC3E}">
        <p14:creationId xmlns:p14="http://schemas.microsoft.com/office/powerpoint/2010/main" val="17785467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opetusdia tumma">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457200" y="3282801"/>
            <a:ext cx="8001000" cy="1140905"/>
          </a:xfrm>
        </p:spPr>
        <p:txBody>
          <a:bodyPr/>
          <a:lstStyle>
            <a:lvl1pPr>
              <a:defRPr>
                <a:solidFill>
                  <a:srgbClr val="FFFFFF"/>
                </a:solidFill>
              </a:defRPr>
            </a:lvl1pPr>
          </a:lstStyle>
          <a:p>
            <a:r>
              <a:rPr lang="fi-FI" dirty="0"/>
              <a:t>Muokkaa perustyylejä naps.</a:t>
            </a:r>
          </a:p>
        </p:txBody>
      </p:sp>
      <p:sp>
        <p:nvSpPr>
          <p:cNvPr id="4" name="Päivämäärän paikkamerkki 3"/>
          <p:cNvSpPr>
            <a:spLocks noGrp="1"/>
          </p:cNvSpPr>
          <p:nvPr>
            <p:ph type="dt" sz="half" idx="10"/>
          </p:nvPr>
        </p:nvSpPr>
        <p:spPr/>
        <p:txBody>
          <a:bodyPr/>
          <a:lstStyle/>
          <a:p>
            <a:fld id="{A83C0EEA-3F5F-4F9E-B13E-7E85F9805FAF}" type="datetime3">
              <a:rPr lang="fi-FI" smtClean="0"/>
              <a:t>29/8/24</a:t>
            </a:fld>
            <a:endParaRPr lang="fi-FI" dirty="0"/>
          </a:p>
        </p:txBody>
      </p:sp>
      <p:sp>
        <p:nvSpPr>
          <p:cNvPr id="5" name="Alatunnisteen paikkamerkki 4"/>
          <p:cNvSpPr>
            <a:spLocks noGrp="1"/>
          </p:cNvSpPr>
          <p:nvPr>
            <p:ph type="ftr" sz="quarter" idx="11"/>
          </p:nvPr>
        </p:nvSpPr>
        <p:spPr/>
        <p:txBody>
          <a:bodyPr/>
          <a:lstStyle/>
          <a:p>
            <a:r>
              <a:rPr lang="fi-FI" dirty="0"/>
              <a:t>oppisopimus.fi</a:t>
            </a:r>
          </a:p>
        </p:txBody>
      </p:sp>
      <p:sp>
        <p:nvSpPr>
          <p:cNvPr id="6" name="Dian numeron paikkamerkki 5"/>
          <p:cNvSpPr>
            <a:spLocks noGrp="1"/>
          </p:cNvSpPr>
          <p:nvPr>
            <p:ph type="sldNum" sz="quarter" idx="12"/>
          </p:nvPr>
        </p:nvSpPr>
        <p:spPr/>
        <p:txBody>
          <a:bodyPr/>
          <a:lstStyle/>
          <a:p>
            <a:fld id="{E90ECEFE-9EBE-5C48-AEF1-069F6E23D443}" type="slidenum">
              <a:rPr lang="fi-FI" smtClean="0"/>
              <a:t>‹#›</a:t>
            </a:fld>
            <a:endParaRPr lang="fi-FI" dirty="0"/>
          </a:p>
        </p:txBody>
      </p:sp>
    </p:spTree>
    <p:extLst>
      <p:ext uri="{BB962C8B-B14F-4D97-AF65-F5344CB8AC3E}">
        <p14:creationId xmlns:p14="http://schemas.microsoft.com/office/powerpoint/2010/main" val="3402317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fi-FI" dirty="0"/>
              <a:t>Muokkaa perustyylejä naps.</a:t>
            </a:r>
          </a:p>
        </p:txBody>
      </p:sp>
      <p:sp>
        <p:nvSpPr>
          <p:cNvPr id="3" name="Tekstin paikkamerkki 2"/>
          <p:cNvSpPr>
            <a:spLocks noGrp="1"/>
          </p:cNvSpPr>
          <p:nvPr>
            <p:ph type="body" idx="1"/>
          </p:nvPr>
        </p:nvSpPr>
        <p:spPr>
          <a:xfrm>
            <a:off x="457200" y="1200151"/>
            <a:ext cx="8229600" cy="3266608"/>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4" name="Päivämäärän paikkamerkki 3"/>
          <p:cNvSpPr>
            <a:spLocks noGrp="1"/>
          </p:cNvSpPr>
          <p:nvPr>
            <p:ph type="dt" sz="half" idx="2"/>
          </p:nvPr>
        </p:nvSpPr>
        <p:spPr>
          <a:xfrm>
            <a:off x="457200" y="4571139"/>
            <a:ext cx="2133600" cy="273844"/>
          </a:xfrm>
          <a:prstGeom prst="rect">
            <a:avLst/>
          </a:prstGeom>
        </p:spPr>
        <p:txBody>
          <a:bodyPr vert="horz" lIns="91440" tIns="45720" rIns="91440" bIns="45720" rtlCol="0" anchor="ctr"/>
          <a:lstStyle>
            <a:lvl1pPr algn="l">
              <a:defRPr sz="1200">
                <a:solidFill>
                  <a:schemeClr val="tx1">
                    <a:tint val="75000"/>
                  </a:schemeClr>
                </a:solidFill>
                <a:latin typeface="Arial"/>
                <a:cs typeface="Arial"/>
              </a:defRPr>
            </a:lvl1pPr>
          </a:lstStyle>
          <a:p>
            <a:fld id="{306BD95C-000F-44B6-837C-E95C0CB1826D}" type="datetime3">
              <a:rPr lang="fi-FI" smtClean="0"/>
              <a:t>29/8/24</a:t>
            </a:fld>
            <a:endParaRPr lang="fi-FI" dirty="0"/>
          </a:p>
        </p:txBody>
      </p:sp>
      <p:sp>
        <p:nvSpPr>
          <p:cNvPr id="5" name="Alatunnisteen paikkamerkki 4"/>
          <p:cNvSpPr>
            <a:spLocks noGrp="1"/>
          </p:cNvSpPr>
          <p:nvPr>
            <p:ph type="ftr" sz="quarter" idx="3"/>
          </p:nvPr>
        </p:nvSpPr>
        <p:spPr>
          <a:xfrm>
            <a:off x="3124200" y="4571139"/>
            <a:ext cx="2895600" cy="273844"/>
          </a:xfrm>
          <a:prstGeom prst="rect">
            <a:avLst/>
          </a:prstGeom>
        </p:spPr>
        <p:txBody>
          <a:bodyPr vert="horz" lIns="91440" tIns="45720" rIns="91440" bIns="45720" rtlCol="0" anchor="ctr"/>
          <a:lstStyle>
            <a:lvl1pPr algn="ctr">
              <a:defRPr sz="1200" b="1">
                <a:solidFill>
                  <a:schemeClr val="tx1">
                    <a:tint val="75000"/>
                  </a:schemeClr>
                </a:solidFill>
                <a:latin typeface="Arial"/>
                <a:cs typeface="Arial"/>
              </a:defRPr>
            </a:lvl1pPr>
          </a:lstStyle>
          <a:p>
            <a:r>
              <a:rPr lang="fi-FI" dirty="0"/>
              <a:t>oppisopimus.fi</a:t>
            </a:r>
          </a:p>
        </p:txBody>
      </p:sp>
      <p:sp>
        <p:nvSpPr>
          <p:cNvPr id="6" name="Dian numeron paikkamerkki 5"/>
          <p:cNvSpPr>
            <a:spLocks noGrp="1"/>
          </p:cNvSpPr>
          <p:nvPr>
            <p:ph type="sldNum" sz="quarter" idx="4"/>
          </p:nvPr>
        </p:nvSpPr>
        <p:spPr>
          <a:xfrm>
            <a:off x="6553200" y="4571139"/>
            <a:ext cx="2133600" cy="273844"/>
          </a:xfrm>
          <a:prstGeom prst="rect">
            <a:avLst/>
          </a:prstGeom>
        </p:spPr>
        <p:txBody>
          <a:bodyPr vert="horz" lIns="91440" tIns="45720" rIns="91440" bIns="45720" rtlCol="0" anchor="ctr"/>
          <a:lstStyle>
            <a:lvl1pPr algn="r">
              <a:defRPr sz="1200">
                <a:solidFill>
                  <a:schemeClr val="tx1">
                    <a:tint val="75000"/>
                  </a:schemeClr>
                </a:solidFill>
                <a:latin typeface="Arial"/>
                <a:cs typeface="Arial"/>
              </a:defRPr>
            </a:lvl1pPr>
          </a:lstStyle>
          <a:p>
            <a:fld id="{E90ECEFE-9EBE-5C48-AEF1-069F6E23D443}" type="slidenum">
              <a:rPr lang="fi-FI" smtClean="0"/>
              <a:pPr/>
              <a:t>‹#›</a:t>
            </a:fld>
            <a:endParaRPr lang="fi-FI" dirty="0"/>
          </a:p>
        </p:txBody>
      </p:sp>
    </p:spTree>
    <p:extLst>
      <p:ext uri="{BB962C8B-B14F-4D97-AF65-F5344CB8AC3E}">
        <p14:creationId xmlns:p14="http://schemas.microsoft.com/office/powerpoint/2010/main" val="24196227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60" r:id="rId8"/>
    <p:sldLayoutId id="2147483651" r:id="rId9"/>
    <p:sldLayoutId id="2147483659" r:id="rId10"/>
    <p:sldLayoutId id="2147483658" r:id="rId11"/>
  </p:sldLayoutIdLst>
  <p:hf hdr="0"/>
  <p:txStyles>
    <p:titleStyle>
      <a:lvl1pPr algn="l" defTabSz="457200" rtl="0" eaLnBrk="1" latinLnBrk="0" hangingPunct="1">
        <a:spcBef>
          <a:spcPct val="0"/>
        </a:spcBef>
        <a:buNone/>
        <a:defRPr sz="2400" b="1" kern="1200">
          <a:solidFill>
            <a:schemeClr val="tx1"/>
          </a:solidFill>
          <a:latin typeface="Arial"/>
          <a:ea typeface="+mj-ea"/>
          <a:cs typeface="Arial"/>
        </a:defRPr>
      </a:lvl1pPr>
    </p:titleStyle>
    <p:bodyStyle>
      <a:lvl1pPr marL="0" indent="0" algn="l" defTabSz="457200" rtl="0" eaLnBrk="1" latinLnBrk="0" hangingPunct="1">
        <a:spcBef>
          <a:spcPct val="20000"/>
        </a:spcBef>
        <a:buFont typeface="Arial"/>
        <a:buNone/>
        <a:defRPr sz="2000" kern="1200">
          <a:solidFill>
            <a:schemeClr val="tx1"/>
          </a:solidFill>
          <a:latin typeface="Arial"/>
          <a:ea typeface="+mn-ea"/>
          <a:cs typeface="Arial"/>
        </a:defRPr>
      </a:lvl1pPr>
      <a:lvl2pPr marL="270000" indent="-180000" algn="l" defTabSz="457200" rtl="0" eaLnBrk="1" latinLnBrk="0" hangingPunct="1">
        <a:spcBef>
          <a:spcPct val="20000"/>
        </a:spcBef>
        <a:buClr>
          <a:schemeClr val="accent4"/>
        </a:buClr>
        <a:buFont typeface="Arial"/>
        <a:buChar char="•"/>
        <a:defRPr sz="1800" kern="1200">
          <a:solidFill>
            <a:schemeClr val="tx1"/>
          </a:solidFill>
          <a:latin typeface="Arial"/>
          <a:ea typeface="+mn-ea"/>
          <a:cs typeface="Arial"/>
        </a:defRPr>
      </a:lvl2pPr>
      <a:lvl3pPr marL="648000" indent="-180000" algn="l" defTabSz="457200" rtl="0" eaLnBrk="1" latinLnBrk="0" hangingPunct="1">
        <a:spcBef>
          <a:spcPct val="20000"/>
        </a:spcBef>
        <a:buClr>
          <a:schemeClr val="accent4"/>
        </a:buClr>
        <a:buFont typeface="Arial"/>
        <a:buChar char="•"/>
        <a:defRPr sz="1800" kern="1200">
          <a:solidFill>
            <a:schemeClr val="tx1"/>
          </a:solidFill>
          <a:latin typeface="Arial"/>
          <a:ea typeface="+mn-ea"/>
          <a:cs typeface="Arial"/>
        </a:defRPr>
      </a:lvl3pPr>
      <a:lvl4pPr marL="1080000" indent="-180000" algn="l" defTabSz="457200" rtl="0" eaLnBrk="1" latinLnBrk="0" hangingPunct="1">
        <a:spcBef>
          <a:spcPct val="20000"/>
        </a:spcBef>
        <a:buClr>
          <a:schemeClr val="accent4"/>
        </a:buClr>
        <a:buFont typeface="Arial"/>
        <a:buChar char="•"/>
        <a:defRPr sz="1800" kern="1200">
          <a:solidFill>
            <a:schemeClr val="tx1"/>
          </a:solidFill>
          <a:latin typeface="Arial"/>
          <a:ea typeface="+mn-ea"/>
          <a:cs typeface="Arial"/>
        </a:defRPr>
      </a:lvl4pPr>
      <a:lvl5pPr marL="1440000" indent="-180000" algn="l" defTabSz="457200" rtl="0" eaLnBrk="1" latinLnBrk="0" hangingPunct="1">
        <a:spcBef>
          <a:spcPct val="20000"/>
        </a:spcBef>
        <a:buClr>
          <a:schemeClr val="accent4"/>
        </a:buClr>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i-FI"/>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oppisopimus.fi/tyonantajalle/" TargetMode="External"/><Relationship Id="rId2" Type="http://schemas.openxmlformats.org/officeDocument/2006/relationships/hyperlink" Target="https://oppisopimus.fi/opiskelijalle/"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a:xfrm>
            <a:off x="0" y="3282801"/>
            <a:ext cx="8896662" cy="1140905"/>
          </a:xfrm>
        </p:spPr>
        <p:txBody>
          <a:bodyPr>
            <a:normAutofit/>
          </a:bodyPr>
          <a:lstStyle/>
          <a:p>
            <a:pPr algn="ctr" fontAlgn="base"/>
            <a:r>
              <a:rPr lang="fi-FI" i="0" dirty="0">
                <a:solidFill>
                  <a:schemeClr val="bg1"/>
                </a:solidFill>
                <a:effectLst/>
                <a:latin typeface="Antonio"/>
                <a:ea typeface="Source Sans Pro" panose="020B0503030403020204" pitchFamily="34" charset="0"/>
                <a:cs typeface="Arial" panose="020B0604020202020204" pitchFamily="34" charset="0"/>
              </a:rPr>
              <a:t>    </a:t>
            </a:r>
            <a:br>
              <a:rPr lang="fi-FI" i="0" dirty="0">
                <a:solidFill>
                  <a:schemeClr val="bg1"/>
                </a:solidFill>
                <a:effectLst/>
                <a:latin typeface="Antonio"/>
                <a:ea typeface="Source Sans Pro" panose="020B0503030403020204" pitchFamily="34" charset="0"/>
                <a:cs typeface="Arial" panose="020B0604020202020204" pitchFamily="34" charset="0"/>
              </a:rPr>
            </a:br>
            <a:r>
              <a:rPr lang="fi-FI" i="0" dirty="0">
                <a:solidFill>
                  <a:schemeClr val="bg1"/>
                </a:solidFill>
                <a:effectLst/>
                <a:latin typeface="Antonio"/>
                <a:ea typeface="Source Sans Pro" panose="020B0503030403020204" pitchFamily="34" charset="0"/>
                <a:cs typeface="Arial" panose="020B0604020202020204" pitchFamily="34" charset="0"/>
              </a:rPr>
              <a:t>UUDISTUNUT OPPISOPIMUS</a:t>
            </a:r>
            <a:br>
              <a:rPr lang="fi-FI" sz="1800" b="0" i="0" dirty="0">
                <a:solidFill>
                  <a:schemeClr val="bg1"/>
                </a:solidFill>
                <a:effectLst/>
                <a:latin typeface="Times New Roman" panose="02020603050405020304" pitchFamily="18" charset="0"/>
                <a:cs typeface="Times New Roman" panose="02020603050405020304" pitchFamily="18" charset="0"/>
              </a:rPr>
            </a:br>
            <a:endParaRPr lang="fi-FI" sz="1800" dirty="0">
              <a:solidFill>
                <a:schemeClr val="bg1"/>
              </a:solidFill>
              <a:latin typeface="Times New Roman" panose="02020603050405020304" pitchFamily="18" charset="0"/>
              <a:cs typeface="Times New Roman" panose="02020603050405020304" pitchFamily="18" charset="0"/>
            </a:endParaRPr>
          </a:p>
        </p:txBody>
      </p:sp>
      <p:pic>
        <p:nvPicPr>
          <p:cNvPr id="7" name="Kuva 6" descr="Liidokki_90x90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82490" y="-150665"/>
            <a:ext cx="3236976" cy="3236976"/>
          </a:xfrm>
          <a:prstGeom prst="rect">
            <a:avLst/>
          </a:prstGeom>
        </p:spPr>
      </p:pic>
    </p:spTree>
    <p:extLst>
      <p:ext uri="{BB962C8B-B14F-4D97-AF65-F5344CB8AC3E}">
        <p14:creationId xmlns:p14="http://schemas.microsoft.com/office/powerpoint/2010/main" val="3636145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23F4DA7-8BE1-A8E7-4415-89385AFCFAB4}"/>
              </a:ext>
            </a:extLst>
          </p:cNvPr>
          <p:cNvSpPr>
            <a:spLocks noGrp="1"/>
          </p:cNvSpPr>
          <p:nvPr>
            <p:ph type="title"/>
          </p:nvPr>
        </p:nvSpPr>
        <p:spPr>
          <a:xfrm>
            <a:off x="457200" y="473528"/>
            <a:ext cx="8229600" cy="506186"/>
          </a:xfrm>
        </p:spPr>
        <p:txBody>
          <a:bodyPr>
            <a:normAutofit/>
          </a:bodyPr>
          <a:lstStyle/>
          <a:p>
            <a:r>
              <a:rPr lang="fi-FI" sz="2200" dirty="0">
                <a:solidFill>
                  <a:schemeClr val="accent3"/>
                </a:solidFill>
                <a:latin typeface="Antonio"/>
                <a:cs typeface="AngsanaUPC" panose="020B0502040204020203" pitchFamily="18" charset="-34"/>
              </a:rPr>
              <a:t>YKSILÖLLINEN, JOUSTAVA JA KÄYTÄNNÖNLÄHEINEN</a:t>
            </a:r>
          </a:p>
        </p:txBody>
      </p:sp>
      <p:sp>
        <p:nvSpPr>
          <p:cNvPr id="3" name="Sisällön paikkamerkki 2">
            <a:extLst>
              <a:ext uri="{FF2B5EF4-FFF2-40B4-BE49-F238E27FC236}">
                <a16:creationId xmlns:a16="http://schemas.microsoft.com/office/drawing/2014/main" id="{FEC172A3-6400-82B9-66B3-144FF8925CF4}"/>
              </a:ext>
            </a:extLst>
          </p:cNvPr>
          <p:cNvSpPr>
            <a:spLocks noGrp="1"/>
          </p:cNvSpPr>
          <p:nvPr>
            <p:ph idx="1"/>
          </p:nvPr>
        </p:nvSpPr>
        <p:spPr>
          <a:xfrm>
            <a:off x="457200" y="1095703"/>
            <a:ext cx="8229600" cy="3475436"/>
          </a:xfrm>
        </p:spPr>
        <p:txBody>
          <a:bodyPr>
            <a:noAutofit/>
          </a:bodyPr>
          <a:lstStyle/>
          <a:p>
            <a:pPr marL="342900" indent="-342900" algn="l">
              <a:lnSpc>
                <a:spcPct val="100000"/>
              </a:lnSpc>
              <a:buFont typeface="Wingdings" panose="05000000000000000000" pitchFamily="2" charset="2"/>
              <a:buChar char="ü"/>
            </a:pPr>
            <a:r>
              <a:rPr lang="fi-FI" sz="1400">
                <a:latin typeface="Source Sans Pro" panose="020B0503030403020204" pitchFamily="34" charset="0"/>
                <a:ea typeface="Source Sans Pro" panose="020B0503030403020204" pitchFamily="34" charset="0"/>
                <a:cs typeface="Arial" panose="020B0604020202020204" pitchFamily="34" charset="0"/>
              </a:rPr>
              <a:t>Oppisopimuskoulutus </a:t>
            </a:r>
            <a:r>
              <a:rPr lang="fi-FI" sz="1400" dirty="0">
                <a:latin typeface="Source Sans Pro" panose="020B0503030403020204" pitchFamily="34" charset="0"/>
                <a:ea typeface="Source Sans Pro" panose="020B0503030403020204" pitchFamily="34" charset="0"/>
                <a:cs typeface="Arial" panose="020B0604020202020204" pitchFamily="34" charset="0"/>
              </a:rPr>
              <a:t>perustuu määräaikaiseen työsopimukseen ja työnantajan ja koulutuksen järjestäjän sopimukseen</a:t>
            </a:r>
          </a:p>
          <a:p>
            <a:pPr marL="342900" indent="-342900" algn="l">
              <a:lnSpc>
                <a:spcPct val="100000"/>
              </a:lnSpc>
              <a:buFont typeface="Wingdings" panose="05000000000000000000" pitchFamily="2" charset="2"/>
              <a:buChar char="ü"/>
            </a:pPr>
            <a:r>
              <a:rPr lang="fi-FI" sz="1400" dirty="0">
                <a:latin typeface="Source Sans Pro" panose="020B0503030403020204" pitchFamily="34" charset="0"/>
                <a:ea typeface="Source Sans Pro" panose="020B0503030403020204" pitchFamily="34" charset="0"/>
                <a:cs typeface="Arial" panose="020B0604020202020204" pitchFamily="34" charset="0"/>
              </a:rPr>
              <a:t>Kaikki vähintään 15-vuotiaat voivat opiskella oppisopimuksella </a:t>
            </a:r>
          </a:p>
          <a:p>
            <a:pPr marL="342900" indent="-342900" algn="l">
              <a:lnSpc>
                <a:spcPct val="100000"/>
              </a:lnSpc>
              <a:buFont typeface="Wingdings" panose="05000000000000000000" pitchFamily="2" charset="2"/>
              <a:buChar char="ü"/>
            </a:pPr>
            <a:r>
              <a:rPr lang="fi-FI" sz="1400" dirty="0">
                <a:latin typeface="Source Sans Pro" panose="020B0503030403020204" pitchFamily="34" charset="0"/>
                <a:ea typeface="Source Sans Pro" panose="020B0503030403020204" pitchFamily="34" charset="0"/>
                <a:cs typeface="Arial" panose="020B0604020202020204" pitchFamily="34" charset="0"/>
              </a:rPr>
              <a:t>Opiskelija etsii aina itse oppisopimustyöpaikan </a:t>
            </a:r>
          </a:p>
          <a:p>
            <a:pPr marL="342900" indent="-342900" algn="l">
              <a:lnSpc>
                <a:spcPct val="100000"/>
              </a:lnSpc>
              <a:buFont typeface="Wingdings" panose="05000000000000000000" pitchFamily="2" charset="2"/>
              <a:buChar char="ü"/>
            </a:pPr>
            <a:r>
              <a:rPr lang="fi-FI" sz="1400" dirty="0">
                <a:latin typeface="Source Sans Pro" panose="020B0503030403020204" pitchFamily="34" charset="0"/>
                <a:ea typeface="Source Sans Pro" panose="020B0503030403020204" pitchFamily="34" charset="0"/>
                <a:cs typeface="Arial" panose="020B0604020202020204" pitchFamily="34" charset="0"/>
              </a:rPr>
              <a:t>Oppisopimus voi seurata esim. koulutussopimusjaksoa</a:t>
            </a:r>
          </a:p>
          <a:p>
            <a:pPr marL="342900" indent="-342900" algn="l">
              <a:lnSpc>
                <a:spcPct val="100000"/>
              </a:lnSpc>
              <a:buFont typeface="Wingdings" panose="05000000000000000000" pitchFamily="2" charset="2"/>
              <a:buChar char="ü"/>
            </a:pPr>
            <a:r>
              <a:rPr lang="fi-FI" sz="1400" dirty="0">
                <a:latin typeface="Source Sans Pro" panose="020B0503030403020204" pitchFamily="34" charset="0"/>
                <a:ea typeface="Source Sans Pro" panose="020B0503030403020204" pitchFamily="34" charset="0"/>
                <a:cs typeface="Arial" panose="020B0604020202020204" pitchFamily="34" charset="0"/>
              </a:rPr>
              <a:t>Opiskelijalle maksetaan kulloisenkin TES:n mukaista palkkaa</a:t>
            </a:r>
          </a:p>
          <a:p>
            <a:pPr marL="342900" indent="-342900" algn="l">
              <a:lnSpc>
                <a:spcPct val="100000"/>
              </a:lnSpc>
              <a:buFont typeface="Wingdings" panose="05000000000000000000" pitchFamily="2" charset="2"/>
              <a:buChar char="ü"/>
            </a:pPr>
            <a:r>
              <a:rPr lang="fi-FI" sz="1400" dirty="0">
                <a:latin typeface="Source Sans Pro" panose="020B0503030403020204" pitchFamily="34" charset="0"/>
                <a:ea typeface="Source Sans Pro" panose="020B0503030403020204" pitchFamily="34" charset="0"/>
                <a:cs typeface="Arial" panose="020B0604020202020204" pitchFamily="34" charset="0"/>
              </a:rPr>
              <a:t>Oppisopimusopiskelijalle on tarjottava keskimäärin, vähintään 25 h/vko tutkinnon tai sen osan tavoitteiden mukaisia työtehtäviä</a:t>
            </a:r>
          </a:p>
          <a:p>
            <a:pPr marL="342900" indent="-342900" algn="l">
              <a:lnSpc>
                <a:spcPct val="100000"/>
              </a:lnSpc>
              <a:buFont typeface="Wingdings" panose="05000000000000000000" pitchFamily="2" charset="2"/>
              <a:buChar char="ü"/>
            </a:pPr>
            <a:r>
              <a:rPr lang="fi-FI" sz="1400" dirty="0">
                <a:latin typeface="Source Sans Pro" panose="020B0503030403020204" pitchFamily="34" charset="0"/>
                <a:ea typeface="Source Sans Pro" panose="020B0503030403020204" pitchFamily="34" charset="0"/>
                <a:cs typeface="Arial" panose="020B0604020202020204" pitchFamily="34" charset="0"/>
              </a:rPr>
              <a:t>Työpaikalla tapahtuvaa oppimista voidaan täydentää oppilaitoksessa tapahtuvalla oppimisella ja/tai verkko-opinnoilla</a:t>
            </a:r>
          </a:p>
          <a:p>
            <a:pPr marL="342900" indent="-342900" algn="l">
              <a:lnSpc>
                <a:spcPct val="100000"/>
              </a:lnSpc>
              <a:buFont typeface="Wingdings" panose="05000000000000000000" pitchFamily="2" charset="2"/>
              <a:buChar char="ü"/>
            </a:pPr>
            <a:r>
              <a:rPr lang="fi-FI" sz="1400" dirty="0">
                <a:latin typeface="Source Sans Pro" panose="020B0503030403020204" pitchFamily="34" charset="0"/>
                <a:ea typeface="Source Sans Pro" panose="020B0503030403020204" pitchFamily="34" charset="0"/>
                <a:cs typeface="Arial" panose="020B0604020202020204" pitchFamily="34" charset="0"/>
              </a:rPr>
              <a:t>Oppisopimusopiskelijalle on nimettävä työpaikalta kokenut, vastuullinen työpaikkaohjaaja</a:t>
            </a:r>
          </a:p>
          <a:p>
            <a:pPr marL="342900" indent="-342900" algn="l">
              <a:lnSpc>
                <a:spcPct val="100000"/>
              </a:lnSpc>
              <a:buFont typeface="Wingdings" panose="05000000000000000000" pitchFamily="2" charset="2"/>
              <a:buChar char="ü"/>
            </a:pPr>
            <a:r>
              <a:rPr lang="fi-FI" sz="1400" dirty="0">
                <a:latin typeface="Source Sans Pro" panose="020B0503030403020204" pitchFamily="34" charset="0"/>
                <a:ea typeface="Source Sans Pro" panose="020B0503030403020204" pitchFamily="34" charset="0"/>
                <a:cs typeface="Arial" panose="020B0604020202020204" pitchFamily="34" charset="0"/>
              </a:rPr>
              <a:t>Pedagogisesta ohjaamisesta vastaa oppilaitos. </a:t>
            </a:r>
          </a:p>
        </p:txBody>
      </p:sp>
      <p:sp>
        <p:nvSpPr>
          <p:cNvPr id="4" name="Päivämäärän paikkamerkki 3">
            <a:extLst>
              <a:ext uri="{FF2B5EF4-FFF2-40B4-BE49-F238E27FC236}">
                <a16:creationId xmlns:a16="http://schemas.microsoft.com/office/drawing/2014/main" id="{C697FB1C-63DE-1D3F-480E-FADAE9CEC2FC}"/>
              </a:ext>
            </a:extLst>
          </p:cNvPr>
          <p:cNvSpPr>
            <a:spLocks noGrp="1"/>
          </p:cNvSpPr>
          <p:nvPr>
            <p:ph type="dt" sz="half" idx="10"/>
          </p:nvPr>
        </p:nvSpPr>
        <p:spPr/>
        <p:txBody>
          <a:bodyPr/>
          <a:lstStyle/>
          <a:p>
            <a:endParaRPr lang="fi-FI" dirty="0"/>
          </a:p>
        </p:txBody>
      </p:sp>
      <p:sp>
        <p:nvSpPr>
          <p:cNvPr id="5" name="Alatunnisteen paikkamerkki 4">
            <a:extLst>
              <a:ext uri="{FF2B5EF4-FFF2-40B4-BE49-F238E27FC236}">
                <a16:creationId xmlns:a16="http://schemas.microsoft.com/office/drawing/2014/main" id="{142A9853-B93E-5C99-E74B-8FB8701EF619}"/>
              </a:ext>
            </a:extLst>
          </p:cNvPr>
          <p:cNvSpPr>
            <a:spLocks noGrp="1"/>
          </p:cNvSpPr>
          <p:nvPr>
            <p:ph type="ftr" sz="quarter" idx="11"/>
          </p:nvPr>
        </p:nvSpPr>
        <p:spPr/>
        <p:txBody>
          <a:bodyPr/>
          <a:lstStyle/>
          <a:p>
            <a:r>
              <a:rPr lang="fi-FI" dirty="0"/>
              <a:t>oppisopimus.fi</a:t>
            </a:r>
          </a:p>
        </p:txBody>
      </p:sp>
      <p:sp>
        <p:nvSpPr>
          <p:cNvPr id="6" name="Dian numeron paikkamerkki 5">
            <a:extLst>
              <a:ext uri="{FF2B5EF4-FFF2-40B4-BE49-F238E27FC236}">
                <a16:creationId xmlns:a16="http://schemas.microsoft.com/office/drawing/2014/main" id="{0224EA23-A2B5-F898-4901-19DCB8E25611}"/>
              </a:ext>
            </a:extLst>
          </p:cNvPr>
          <p:cNvSpPr>
            <a:spLocks noGrp="1"/>
          </p:cNvSpPr>
          <p:nvPr>
            <p:ph type="sldNum" sz="quarter" idx="12"/>
          </p:nvPr>
        </p:nvSpPr>
        <p:spPr/>
        <p:txBody>
          <a:bodyPr/>
          <a:lstStyle/>
          <a:p>
            <a:fld id="{E90ECEFE-9EBE-5C48-AEF1-069F6E23D443}" type="slidenum">
              <a:rPr lang="fi-FI" smtClean="0"/>
              <a:t>2</a:t>
            </a:fld>
            <a:endParaRPr lang="fi-FI" dirty="0"/>
          </a:p>
        </p:txBody>
      </p:sp>
    </p:spTree>
    <p:extLst>
      <p:ext uri="{BB962C8B-B14F-4D97-AF65-F5344CB8AC3E}">
        <p14:creationId xmlns:p14="http://schemas.microsoft.com/office/powerpoint/2010/main" val="1369695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3594709-CE45-E67D-8F83-AD65C495D128}"/>
              </a:ext>
            </a:extLst>
          </p:cNvPr>
          <p:cNvSpPr>
            <a:spLocks noGrp="1"/>
          </p:cNvSpPr>
          <p:nvPr>
            <p:ph type="title"/>
          </p:nvPr>
        </p:nvSpPr>
        <p:spPr>
          <a:xfrm>
            <a:off x="457200" y="424543"/>
            <a:ext cx="8229600" cy="638686"/>
          </a:xfrm>
        </p:spPr>
        <p:txBody>
          <a:bodyPr>
            <a:normAutofit/>
          </a:bodyPr>
          <a:lstStyle/>
          <a:p>
            <a:r>
              <a:rPr kumimoji="0" lang="fi-FI" sz="2200" i="0" u="none" strike="noStrike" kern="1200" cap="none" normalizeH="0" baseline="0" noProof="0" dirty="0">
                <a:ln>
                  <a:noFill/>
                </a:ln>
                <a:solidFill>
                  <a:schemeClr val="accent3"/>
                </a:solidFill>
                <a:effectLst/>
                <a:uLnTx/>
                <a:uFillTx/>
                <a:latin typeface="Antonio"/>
                <a:cs typeface="Arial" panose="020B0604020202020204" pitchFamily="34" charset="0"/>
              </a:rPr>
              <a:t>OPPISOPIMUKSEN HYÖTYJÄ TYÖNANTAJALLE</a:t>
            </a:r>
            <a:endParaRPr lang="fi-FI" sz="2200" dirty="0">
              <a:solidFill>
                <a:schemeClr val="accent3"/>
              </a:solidFill>
              <a:latin typeface="Antonio"/>
              <a:cs typeface="Arial" panose="020B0604020202020204" pitchFamily="34" charset="0"/>
            </a:endParaRPr>
          </a:p>
        </p:txBody>
      </p:sp>
      <p:sp>
        <p:nvSpPr>
          <p:cNvPr id="3" name="Sisällön paikkamerkki 2">
            <a:extLst>
              <a:ext uri="{FF2B5EF4-FFF2-40B4-BE49-F238E27FC236}">
                <a16:creationId xmlns:a16="http://schemas.microsoft.com/office/drawing/2014/main" id="{F0BD9945-1BB6-BAB7-893A-03D1E8DCD9BB}"/>
              </a:ext>
            </a:extLst>
          </p:cNvPr>
          <p:cNvSpPr>
            <a:spLocks noGrp="1"/>
          </p:cNvSpPr>
          <p:nvPr>
            <p:ph idx="1"/>
          </p:nvPr>
        </p:nvSpPr>
        <p:spPr/>
        <p:txBody>
          <a:bodyPr>
            <a:noAutofit/>
          </a:bodyPr>
          <a:lstStyle/>
          <a:p>
            <a:pPr marL="342900" indent="-342900" algn="l">
              <a:lnSpc>
                <a:spcPct val="100000"/>
              </a:lnSpc>
              <a:buFont typeface="Wingdings" panose="05000000000000000000" pitchFamily="2" charset="2"/>
              <a:buChar char="ü"/>
            </a:pPr>
            <a:r>
              <a:rPr lang="fi-FI" sz="1600" dirty="0">
                <a:latin typeface="Source Sans Pro" panose="020B0503030403020204" pitchFamily="34" charset="0"/>
                <a:ea typeface="Source Sans Pro" panose="020B0503030403020204" pitchFamily="34" charset="0"/>
                <a:cs typeface="Arial" panose="020B0604020202020204" pitchFamily="34" charset="0"/>
              </a:rPr>
              <a:t>Kustannustehokas ja joustava tapa kouluttaa nykyistä henkilöstöä </a:t>
            </a:r>
          </a:p>
          <a:p>
            <a:pPr marL="342900" indent="-342900" algn="l">
              <a:lnSpc>
                <a:spcPct val="100000"/>
              </a:lnSpc>
              <a:buFont typeface="Wingdings" panose="05000000000000000000" pitchFamily="2" charset="2"/>
              <a:buChar char="ü"/>
            </a:pPr>
            <a:r>
              <a:rPr lang="fi-FI" sz="1600" dirty="0">
                <a:latin typeface="Source Sans Pro" panose="020B0503030403020204" pitchFamily="34" charset="0"/>
                <a:ea typeface="Source Sans Pro" panose="020B0503030403020204" pitchFamily="34" charset="0"/>
                <a:cs typeface="Arial" panose="020B0604020202020204" pitchFamily="34" charset="0"/>
              </a:rPr>
              <a:t>Kätevä tapa </a:t>
            </a:r>
            <a:r>
              <a:rPr lang="fi-FI" sz="1600" dirty="0" err="1">
                <a:latin typeface="Source Sans Pro" panose="020B0503030403020204" pitchFamily="34" charset="0"/>
                <a:ea typeface="Source Sans Pro" panose="020B0503030403020204" pitchFamily="34" charset="0"/>
                <a:cs typeface="Arial" panose="020B0604020202020204" pitchFamily="34" charset="0"/>
              </a:rPr>
              <a:t>täsmäkouluttaa</a:t>
            </a:r>
            <a:r>
              <a:rPr lang="fi-FI" sz="1600" dirty="0">
                <a:latin typeface="Source Sans Pro" panose="020B0503030403020204" pitchFamily="34" charset="0"/>
                <a:ea typeface="Source Sans Pro" panose="020B0503030403020204" pitchFamily="34" charset="0"/>
                <a:cs typeface="Arial" panose="020B0604020202020204" pitchFamily="34" charset="0"/>
              </a:rPr>
              <a:t> yritykseen uusia työntekijöitä </a:t>
            </a:r>
          </a:p>
          <a:p>
            <a:pPr marL="342900" indent="-342900" algn="l">
              <a:lnSpc>
                <a:spcPct val="100000"/>
              </a:lnSpc>
              <a:buFont typeface="Wingdings" panose="05000000000000000000" pitchFamily="2" charset="2"/>
              <a:buChar char="ü"/>
            </a:pPr>
            <a:r>
              <a:rPr lang="fi-FI" sz="1600" dirty="0">
                <a:latin typeface="Source Sans Pro" panose="020B0503030403020204" pitchFamily="34" charset="0"/>
                <a:ea typeface="Source Sans Pro" panose="020B0503030403020204" pitchFamily="34" charset="0"/>
                <a:cs typeface="Arial" panose="020B0604020202020204" pitchFamily="34" charset="0"/>
              </a:rPr>
              <a:t>Koulutuksen suunnittelussa voidaan ottaa huomioon työnantajan tarpeet </a:t>
            </a:r>
          </a:p>
          <a:p>
            <a:pPr marL="800100" lvl="1" indent="-342900" algn="l">
              <a:lnSpc>
                <a:spcPct val="100000"/>
              </a:lnSpc>
              <a:buFont typeface="Wingdings" panose="05000000000000000000" pitchFamily="2" charset="2"/>
              <a:buChar char="ü"/>
            </a:pPr>
            <a:r>
              <a:rPr lang="fi-FI" sz="1600" dirty="0">
                <a:latin typeface="Source Sans Pro" panose="020B0503030403020204" pitchFamily="34" charset="0"/>
                <a:ea typeface="Source Sans Pro" panose="020B0503030403020204" pitchFamily="34" charset="0"/>
                <a:cs typeface="Arial" panose="020B0604020202020204" pitchFamily="34" charset="0"/>
                <a:sym typeface="Wingdings" panose="05000000000000000000" pitchFamily="2" charset="2"/>
              </a:rPr>
              <a:t>Huom. Myös tutkinnon osat tai eri tutkintojen osien yhdistely </a:t>
            </a:r>
          </a:p>
          <a:p>
            <a:pPr marL="342900" indent="-342900" algn="l">
              <a:lnSpc>
                <a:spcPct val="100000"/>
              </a:lnSpc>
              <a:buFont typeface="Wingdings" panose="05000000000000000000" pitchFamily="2" charset="2"/>
              <a:buChar char="ü"/>
            </a:pPr>
            <a:r>
              <a:rPr lang="fi-FI" sz="1600" dirty="0">
                <a:latin typeface="Source Sans Pro" panose="020B0503030403020204" pitchFamily="34" charset="0"/>
                <a:ea typeface="Source Sans Pro" panose="020B0503030403020204" pitchFamily="34" charset="0"/>
                <a:cs typeface="Arial" panose="020B0604020202020204" pitchFamily="34" charset="0"/>
              </a:rPr>
              <a:t>Oppisopimuksella opiskeleva työntekijä kehittää omaa työtään ja tuo koko työyhteisöön uusia toimintatapoja</a:t>
            </a:r>
          </a:p>
          <a:p>
            <a:pPr marL="342900" indent="-342900" algn="l">
              <a:lnSpc>
                <a:spcPct val="100000"/>
              </a:lnSpc>
              <a:buFont typeface="Wingdings" panose="05000000000000000000" pitchFamily="2" charset="2"/>
              <a:buChar char="ü"/>
            </a:pPr>
            <a:r>
              <a:rPr lang="fi-FI" sz="1600" dirty="0">
                <a:latin typeface="Source Sans Pro" panose="020B0503030403020204" pitchFamily="34" charset="0"/>
                <a:ea typeface="Source Sans Pro" panose="020B0503030403020204" pitchFamily="34" charset="0"/>
                <a:cs typeface="Arial" panose="020B0604020202020204" pitchFamily="34" charset="0"/>
              </a:rPr>
              <a:t>Tapa sitouttaa työntekijöitä </a:t>
            </a:r>
          </a:p>
          <a:p>
            <a:pPr marL="342900" indent="-342900" algn="l">
              <a:lnSpc>
                <a:spcPct val="100000"/>
              </a:lnSpc>
              <a:buFont typeface="Wingdings" panose="05000000000000000000" pitchFamily="2" charset="2"/>
              <a:buChar char="ü"/>
            </a:pPr>
            <a:r>
              <a:rPr lang="fi-FI" sz="1600" dirty="0">
                <a:latin typeface="Source Sans Pro" panose="020B0503030403020204" pitchFamily="34" charset="0"/>
                <a:ea typeface="Source Sans Pro" panose="020B0503030403020204" pitchFamily="34" charset="0"/>
                <a:cs typeface="Arial" panose="020B0604020202020204" pitchFamily="34" charset="0"/>
              </a:rPr>
              <a:t>Koulutuskorvaus ja mahdollisuus korotettuun koulutuskorvaukseen, jos palkataan oppisopimuksella alle 20-vuotias henkilö, jolla ei ole 2-asteen tutkintoa (voimassa 31.12.2024 asti) </a:t>
            </a:r>
          </a:p>
          <a:p>
            <a:pPr marL="342900" indent="-342900" algn="l">
              <a:lnSpc>
                <a:spcPct val="100000"/>
              </a:lnSpc>
              <a:buFont typeface="Wingdings" panose="05000000000000000000" pitchFamily="2" charset="2"/>
              <a:buChar char="ü"/>
            </a:pPr>
            <a:r>
              <a:rPr lang="fi-FI" sz="1600" dirty="0">
                <a:latin typeface="Source Sans Pro" panose="020B0503030403020204" pitchFamily="34" charset="0"/>
                <a:ea typeface="Source Sans Pro" panose="020B0503030403020204" pitchFamily="34" charset="0"/>
                <a:cs typeface="Arial" panose="020B0604020202020204" pitchFamily="34" charset="0"/>
              </a:rPr>
              <a:t>Mahdollisuus saada palkkatukea työttömän työllistämiseen oppisopimuksella </a:t>
            </a:r>
          </a:p>
        </p:txBody>
      </p:sp>
      <p:sp>
        <p:nvSpPr>
          <p:cNvPr id="4" name="Päivämäärän paikkamerkki 3">
            <a:extLst>
              <a:ext uri="{FF2B5EF4-FFF2-40B4-BE49-F238E27FC236}">
                <a16:creationId xmlns:a16="http://schemas.microsoft.com/office/drawing/2014/main" id="{5686E788-F5AF-84C7-EB1C-211A9F673F83}"/>
              </a:ext>
            </a:extLst>
          </p:cNvPr>
          <p:cNvSpPr>
            <a:spLocks noGrp="1"/>
          </p:cNvSpPr>
          <p:nvPr>
            <p:ph type="dt" sz="half" idx="10"/>
          </p:nvPr>
        </p:nvSpPr>
        <p:spPr/>
        <p:txBody>
          <a:bodyPr/>
          <a:lstStyle/>
          <a:p>
            <a:endParaRPr lang="fi-FI" dirty="0"/>
          </a:p>
        </p:txBody>
      </p:sp>
      <p:sp>
        <p:nvSpPr>
          <p:cNvPr id="5" name="Alatunnisteen paikkamerkki 4">
            <a:extLst>
              <a:ext uri="{FF2B5EF4-FFF2-40B4-BE49-F238E27FC236}">
                <a16:creationId xmlns:a16="http://schemas.microsoft.com/office/drawing/2014/main" id="{FE4F629D-69AD-E03D-A6B4-085913A48960}"/>
              </a:ext>
            </a:extLst>
          </p:cNvPr>
          <p:cNvSpPr>
            <a:spLocks noGrp="1"/>
          </p:cNvSpPr>
          <p:nvPr>
            <p:ph type="ftr" sz="quarter" idx="11"/>
          </p:nvPr>
        </p:nvSpPr>
        <p:spPr/>
        <p:txBody>
          <a:bodyPr/>
          <a:lstStyle/>
          <a:p>
            <a:r>
              <a:rPr lang="fi-FI" dirty="0"/>
              <a:t>oppisopimus.fi</a:t>
            </a:r>
          </a:p>
        </p:txBody>
      </p:sp>
      <p:sp>
        <p:nvSpPr>
          <p:cNvPr id="6" name="Dian numeron paikkamerkki 5">
            <a:extLst>
              <a:ext uri="{FF2B5EF4-FFF2-40B4-BE49-F238E27FC236}">
                <a16:creationId xmlns:a16="http://schemas.microsoft.com/office/drawing/2014/main" id="{C9720A61-E6B6-E847-17BA-20EA39ABB72D}"/>
              </a:ext>
            </a:extLst>
          </p:cNvPr>
          <p:cNvSpPr>
            <a:spLocks noGrp="1"/>
          </p:cNvSpPr>
          <p:nvPr>
            <p:ph type="sldNum" sz="quarter" idx="12"/>
          </p:nvPr>
        </p:nvSpPr>
        <p:spPr/>
        <p:txBody>
          <a:bodyPr/>
          <a:lstStyle/>
          <a:p>
            <a:fld id="{E90ECEFE-9EBE-5C48-AEF1-069F6E23D443}" type="slidenum">
              <a:rPr lang="fi-FI" smtClean="0"/>
              <a:t>3</a:t>
            </a:fld>
            <a:endParaRPr lang="fi-FI" dirty="0"/>
          </a:p>
        </p:txBody>
      </p:sp>
    </p:spTree>
    <p:extLst>
      <p:ext uri="{BB962C8B-B14F-4D97-AF65-F5344CB8AC3E}">
        <p14:creationId xmlns:p14="http://schemas.microsoft.com/office/powerpoint/2010/main" val="7927005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751FEB5-63DF-910C-A091-214175B9125B}"/>
              </a:ext>
            </a:extLst>
          </p:cNvPr>
          <p:cNvSpPr>
            <a:spLocks noGrp="1"/>
          </p:cNvSpPr>
          <p:nvPr>
            <p:ph type="title"/>
          </p:nvPr>
        </p:nvSpPr>
        <p:spPr>
          <a:xfrm>
            <a:off x="457200" y="446700"/>
            <a:ext cx="8229600" cy="663659"/>
          </a:xfrm>
        </p:spPr>
        <p:txBody>
          <a:bodyPr>
            <a:normAutofit fontScale="90000"/>
          </a:bodyPr>
          <a:lstStyle/>
          <a:p>
            <a:br>
              <a:rPr lang="fi-FI" b="1" i="0" dirty="0">
                <a:effectLst/>
                <a:latin typeface="Antonio"/>
              </a:rPr>
            </a:br>
            <a:r>
              <a:rPr lang="fi-FI" i="0" dirty="0">
                <a:solidFill>
                  <a:schemeClr val="accent3"/>
                </a:solidFill>
                <a:effectLst/>
                <a:latin typeface="Antonio"/>
                <a:cs typeface="Arial" panose="020B0604020202020204" pitchFamily="34" charset="0"/>
              </a:rPr>
              <a:t>OPPISOPIMUKSEN HYÖTYJÄ OPISKELIJALLE</a:t>
            </a:r>
            <a:br>
              <a:rPr lang="fi-FI" b="1" i="0" dirty="0">
                <a:solidFill>
                  <a:srgbClr val="94D500"/>
                </a:solidFill>
                <a:effectLst/>
                <a:latin typeface="Arial" panose="020B0604020202020204" pitchFamily="34" charset="0"/>
                <a:cs typeface="Arial" panose="020B0604020202020204" pitchFamily="34" charset="0"/>
              </a:rPr>
            </a:br>
            <a:endParaRPr lang="fi-FI" dirty="0">
              <a:latin typeface="Arial" panose="020B0604020202020204" pitchFamily="34" charset="0"/>
              <a:cs typeface="Arial" panose="020B0604020202020204" pitchFamily="34" charset="0"/>
            </a:endParaRPr>
          </a:p>
        </p:txBody>
      </p:sp>
      <p:sp>
        <p:nvSpPr>
          <p:cNvPr id="3" name="Sisällön paikkamerkki 2">
            <a:extLst>
              <a:ext uri="{FF2B5EF4-FFF2-40B4-BE49-F238E27FC236}">
                <a16:creationId xmlns:a16="http://schemas.microsoft.com/office/drawing/2014/main" id="{4E315AB1-5FDD-23D7-0D87-684D84029B74}"/>
              </a:ext>
            </a:extLst>
          </p:cNvPr>
          <p:cNvSpPr>
            <a:spLocks noGrp="1"/>
          </p:cNvSpPr>
          <p:nvPr>
            <p:ph idx="1"/>
          </p:nvPr>
        </p:nvSpPr>
        <p:spPr>
          <a:xfrm>
            <a:off x="457200" y="1121869"/>
            <a:ext cx="8229600" cy="3329521"/>
          </a:xfrm>
        </p:spPr>
        <p:txBody>
          <a:bodyPr>
            <a:normAutofit/>
          </a:bodyPr>
          <a:lstStyle/>
          <a:p>
            <a:pPr marL="342900" indent="-342900" algn="l">
              <a:lnSpc>
                <a:spcPct val="100000"/>
              </a:lnSpc>
              <a:buFont typeface="Wingdings" panose="05000000000000000000" pitchFamily="2" charset="2"/>
              <a:buChar char="ü"/>
            </a:pPr>
            <a:r>
              <a:rPr lang="fi-FI" sz="1600" dirty="0">
                <a:latin typeface="Source Sans Pro" panose="020B0503030403020204" pitchFamily="34" charset="0"/>
                <a:ea typeface="Source Sans Pro" panose="020B0503030403020204" pitchFamily="34" charset="0"/>
                <a:cs typeface="Arial" panose="020B0604020202020204" pitchFamily="34" charset="0"/>
              </a:rPr>
              <a:t>Yksilöllinen, käytännönläheinen ja joustava tapa opiskella</a:t>
            </a:r>
          </a:p>
          <a:p>
            <a:pPr marL="342900" indent="-342900" algn="l">
              <a:lnSpc>
                <a:spcPct val="100000"/>
              </a:lnSpc>
              <a:buFont typeface="Wingdings" panose="05000000000000000000" pitchFamily="2" charset="2"/>
              <a:buChar char="ü"/>
            </a:pPr>
            <a:r>
              <a:rPr lang="fi-FI" sz="1600" dirty="0">
                <a:latin typeface="Source Sans Pro" panose="020B0503030403020204" pitchFamily="34" charset="0"/>
                <a:ea typeface="Source Sans Pro" panose="020B0503030403020204" pitchFamily="34" charset="0"/>
                <a:cs typeface="Arial" panose="020B0604020202020204" pitchFamily="34" charset="0"/>
              </a:rPr>
              <a:t>Mahdollisten teoria- ja verkko-opintojen yhdistäminen käytännön työhön </a:t>
            </a:r>
          </a:p>
          <a:p>
            <a:pPr marL="342900" indent="-342900" algn="l">
              <a:lnSpc>
                <a:spcPct val="100000"/>
              </a:lnSpc>
              <a:buFont typeface="Wingdings" panose="05000000000000000000" pitchFamily="2" charset="2"/>
              <a:buChar char="ü"/>
            </a:pPr>
            <a:r>
              <a:rPr lang="fi-FI" sz="1600" dirty="0">
                <a:latin typeface="Source Sans Pro" panose="020B0503030403020204" pitchFamily="34" charset="0"/>
                <a:ea typeface="Source Sans Pro" panose="020B0503030403020204" pitchFamily="34" charset="0"/>
                <a:cs typeface="Arial" panose="020B0604020202020204" pitchFamily="34" charset="0"/>
              </a:rPr>
              <a:t>Työehtosopimuksen mukainen palkka ja muut työsuhteeseen kuuluvat edut</a:t>
            </a:r>
          </a:p>
          <a:p>
            <a:pPr marL="342900" indent="-342900" algn="l">
              <a:lnSpc>
                <a:spcPct val="100000"/>
              </a:lnSpc>
              <a:buFont typeface="Wingdings" panose="05000000000000000000" pitchFamily="2" charset="2"/>
              <a:buChar char="ü"/>
            </a:pPr>
            <a:r>
              <a:rPr lang="fi-FI" sz="1600" dirty="0">
                <a:latin typeface="Source Sans Pro" panose="020B0503030403020204" pitchFamily="34" charset="0"/>
                <a:ea typeface="Source Sans Pro" panose="020B0503030403020204" pitchFamily="34" charset="0"/>
                <a:cs typeface="Arial" panose="020B0604020202020204" pitchFamily="34" charset="0"/>
              </a:rPr>
              <a:t>Oppilaitoksessa tapahtuvien opiskelupäivien ajalta joko palkka tai opintososiaaliset etuudet</a:t>
            </a:r>
          </a:p>
          <a:p>
            <a:pPr marL="342900" indent="-342900" algn="l">
              <a:lnSpc>
                <a:spcPct val="100000"/>
              </a:lnSpc>
              <a:buFont typeface="Wingdings" panose="05000000000000000000" pitchFamily="2" charset="2"/>
              <a:buChar char="ü"/>
            </a:pPr>
            <a:r>
              <a:rPr lang="fi-FI" sz="1600" dirty="0">
                <a:latin typeface="Source Sans Pro" panose="020B0503030403020204" pitchFamily="34" charset="0"/>
                <a:ea typeface="Source Sans Pro" panose="020B0503030403020204" pitchFamily="34" charset="0"/>
                <a:cs typeface="Arial" panose="020B0604020202020204" pitchFamily="34" charset="0"/>
              </a:rPr>
              <a:t>Virallinen tutkinto </a:t>
            </a:r>
            <a:r>
              <a:rPr lang="fi-FI" sz="1600" dirty="0">
                <a:latin typeface="Source Sans Pro" panose="020B0503030403020204" pitchFamily="34" charset="0"/>
                <a:ea typeface="Source Sans Pro" panose="020B0503030403020204" pitchFamily="34" charset="0"/>
                <a:cs typeface="Arial" panose="020B0604020202020204" pitchFamily="34" charset="0"/>
                <a:sym typeface="Wingdings" panose="05000000000000000000" pitchFamily="2" charset="2"/>
              </a:rPr>
              <a:t> </a:t>
            </a:r>
            <a:r>
              <a:rPr lang="fi-FI" sz="1600" dirty="0">
                <a:latin typeface="Source Sans Pro" panose="020B0503030403020204" pitchFamily="34" charset="0"/>
                <a:ea typeface="Source Sans Pro" panose="020B0503030403020204" pitchFamily="34" charset="0"/>
                <a:cs typeface="Arial" panose="020B0604020202020204" pitchFamily="34" charset="0"/>
              </a:rPr>
              <a:t>Virallinen jatko-opintokelpoisuus</a:t>
            </a:r>
          </a:p>
          <a:p>
            <a:pPr marL="342900" indent="-342900" algn="l">
              <a:lnSpc>
                <a:spcPct val="100000"/>
              </a:lnSpc>
              <a:buFont typeface="Wingdings" panose="05000000000000000000" pitchFamily="2" charset="2"/>
              <a:buChar char="ü"/>
            </a:pPr>
            <a:r>
              <a:rPr lang="fi-FI" sz="1600" dirty="0">
                <a:latin typeface="Source Sans Pro" panose="020B0503030403020204" pitchFamily="34" charset="0"/>
                <a:ea typeface="Source Sans Pro" panose="020B0503030403020204" pitchFamily="34" charset="0"/>
                <a:cs typeface="Arial" panose="020B0604020202020204" pitchFamily="34" charset="0"/>
              </a:rPr>
              <a:t>Oppisopimus kesätyön ajaksi nopeuttaa usein valmistumista</a:t>
            </a:r>
          </a:p>
          <a:p>
            <a:pPr marL="342900" indent="-342900" algn="l">
              <a:lnSpc>
                <a:spcPct val="100000"/>
              </a:lnSpc>
              <a:buFont typeface="Wingdings" panose="05000000000000000000" pitchFamily="2" charset="2"/>
              <a:buChar char="ü"/>
            </a:pPr>
            <a:r>
              <a:rPr lang="fi-FI" sz="1600" dirty="0">
                <a:latin typeface="Source Sans Pro" panose="020B0503030403020204" pitchFamily="34" charset="0"/>
                <a:ea typeface="Source Sans Pro" panose="020B0503030403020204" pitchFamily="34" charset="0"/>
                <a:cs typeface="Arial" panose="020B0604020202020204" pitchFamily="34" charset="0"/>
              </a:rPr>
              <a:t>Tutkinto loppuun oppisopimuksella edistää työllistymistä</a:t>
            </a:r>
          </a:p>
          <a:p>
            <a:pPr marL="342900" indent="-342900" algn="l">
              <a:lnSpc>
                <a:spcPct val="100000"/>
              </a:lnSpc>
              <a:buFont typeface="Wingdings" panose="05000000000000000000" pitchFamily="2" charset="2"/>
              <a:buChar char="ü"/>
            </a:pPr>
            <a:r>
              <a:rPr lang="fi-FI" sz="1600" dirty="0">
                <a:latin typeface="Source Sans Pro" panose="020B0503030403020204" pitchFamily="34" charset="0"/>
                <a:ea typeface="Source Sans Pro" panose="020B0503030403020204" pitchFamily="34" charset="0"/>
                <a:cs typeface="Arial" panose="020B0604020202020204" pitchFamily="34" charset="0"/>
              </a:rPr>
              <a:t>Oppisopimuksen voi tarvittaessa keskeyttää esim. vähintään kuukauden pituisen sairausloman tai vanhempainvapaan vuoksi</a:t>
            </a:r>
          </a:p>
          <a:p>
            <a:pPr marL="342900" indent="-342900">
              <a:buFont typeface="Wingdings" panose="05000000000000000000" pitchFamily="2" charset="2"/>
              <a:buChar char="ü"/>
            </a:pPr>
            <a:endParaRPr lang="fi-FI" sz="1700" dirty="0">
              <a:latin typeface="Source Sans Pro" panose="020B0503030403020204" pitchFamily="34" charset="0"/>
              <a:ea typeface="Source Sans Pro" panose="020B0503030403020204" pitchFamily="34" charset="0"/>
              <a:cs typeface="Arial" panose="020B0604020202020204" pitchFamily="34" charset="0"/>
            </a:endParaRPr>
          </a:p>
          <a:p>
            <a:endParaRPr lang="fi-FI" dirty="0"/>
          </a:p>
          <a:p>
            <a:endParaRPr lang="fi-FI" dirty="0"/>
          </a:p>
        </p:txBody>
      </p:sp>
      <p:sp>
        <p:nvSpPr>
          <p:cNvPr id="4" name="Päivämäärän paikkamerkki 3">
            <a:extLst>
              <a:ext uri="{FF2B5EF4-FFF2-40B4-BE49-F238E27FC236}">
                <a16:creationId xmlns:a16="http://schemas.microsoft.com/office/drawing/2014/main" id="{7A03FE4B-94A9-C0F1-EFF5-FC682BF087C5}"/>
              </a:ext>
            </a:extLst>
          </p:cNvPr>
          <p:cNvSpPr>
            <a:spLocks noGrp="1"/>
          </p:cNvSpPr>
          <p:nvPr>
            <p:ph type="dt" sz="half" idx="10"/>
          </p:nvPr>
        </p:nvSpPr>
        <p:spPr/>
        <p:txBody>
          <a:bodyPr/>
          <a:lstStyle/>
          <a:p>
            <a:endParaRPr lang="fi-FI" dirty="0"/>
          </a:p>
        </p:txBody>
      </p:sp>
      <p:sp>
        <p:nvSpPr>
          <p:cNvPr id="5" name="Alatunnisteen paikkamerkki 4">
            <a:extLst>
              <a:ext uri="{FF2B5EF4-FFF2-40B4-BE49-F238E27FC236}">
                <a16:creationId xmlns:a16="http://schemas.microsoft.com/office/drawing/2014/main" id="{B1B6D0E8-042F-729A-6716-19B0E4AFD713}"/>
              </a:ext>
            </a:extLst>
          </p:cNvPr>
          <p:cNvSpPr>
            <a:spLocks noGrp="1"/>
          </p:cNvSpPr>
          <p:nvPr>
            <p:ph type="ftr" sz="quarter" idx="11"/>
          </p:nvPr>
        </p:nvSpPr>
        <p:spPr/>
        <p:txBody>
          <a:bodyPr/>
          <a:lstStyle/>
          <a:p>
            <a:r>
              <a:rPr lang="fi-FI" dirty="0"/>
              <a:t>oppisopimus.fi</a:t>
            </a:r>
          </a:p>
        </p:txBody>
      </p:sp>
      <p:sp>
        <p:nvSpPr>
          <p:cNvPr id="6" name="Dian numeron paikkamerkki 5">
            <a:extLst>
              <a:ext uri="{FF2B5EF4-FFF2-40B4-BE49-F238E27FC236}">
                <a16:creationId xmlns:a16="http://schemas.microsoft.com/office/drawing/2014/main" id="{342137E1-318A-EFCD-0B3E-A9C37070F1D3}"/>
              </a:ext>
            </a:extLst>
          </p:cNvPr>
          <p:cNvSpPr>
            <a:spLocks noGrp="1"/>
          </p:cNvSpPr>
          <p:nvPr>
            <p:ph type="sldNum" sz="quarter" idx="12"/>
          </p:nvPr>
        </p:nvSpPr>
        <p:spPr/>
        <p:txBody>
          <a:bodyPr/>
          <a:lstStyle/>
          <a:p>
            <a:fld id="{E90ECEFE-9EBE-5C48-AEF1-069F6E23D443}" type="slidenum">
              <a:rPr lang="fi-FI" smtClean="0"/>
              <a:t>4</a:t>
            </a:fld>
            <a:endParaRPr lang="fi-FI" dirty="0"/>
          </a:p>
        </p:txBody>
      </p:sp>
    </p:spTree>
    <p:extLst>
      <p:ext uri="{BB962C8B-B14F-4D97-AF65-F5344CB8AC3E}">
        <p14:creationId xmlns:p14="http://schemas.microsoft.com/office/powerpoint/2010/main" val="25483087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C8EBE10-16D9-7944-C8D0-788AAA19982A}"/>
              </a:ext>
            </a:extLst>
          </p:cNvPr>
          <p:cNvSpPr>
            <a:spLocks noGrp="1"/>
          </p:cNvSpPr>
          <p:nvPr>
            <p:ph type="title"/>
          </p:nvPr>
        </p:nvSpPr>
        <p:spPr>
          <a:xfrm>
            <a:off x="457200" y="361507"/>
            <a:ext cx="8229600" cy="903957"/>
          </a:xfrm>
        </p:spPr>
        <p:txBody>
          <a:bodyPr>
            <a:normAutofit/>
          </a:bodyPr>
          <a:lstStyle/>
          <a:p>
            <a:r>
              <a:rPr lang="en-US" sz="2200" i="0" dirty="0">
                <a:solidFill>
                  <a:schemeClr val="accent3"/>
                </a:solidFill>
                <a:effectLst/>
                <a:latin typeface="Antonio"/>
                <a:cs typeface="Arial" panose="020B0604020202020204" pitchFamily="34" charset="0"/>
              </a:rPr>
              <a:t>OPPISOPIMUS ULKOMAISILLE TYÖNTEKIJÖILLE</a:t>
            </a:r>
            <a:endParaRPr lang="fi-FI" sz="2200" dirty="0">
              <a:solidFill>
                <a:schemeClr val="accent3"/>
              </a:solidFill>
              <a:latin typeface="Antonio"/>
              <a:cs typeface="Arial" panose="020B0604020202020204" pitchFamily="34" charset="0"/>
            </a:endParaRPr>
          </a:p>
        </p:txBody>
      </p:sp>
      <p:sp>
        <p:nvSpPr>
          <p:cNvPr id="3" name="Sisällön paikkamerkki 2">
            <a:extLst>
              <a:ext uri="{FF2B5EF4-FFF2-40B4-BE49-F238E27FC236}">
                <a16:creationId xmlns:a16="http://schemas.microsoft.com/office/drawing/2014/main" id="{B93D3FE7-4A0D-6772-A9C0-7AAA026DFCB0}"/>
              </a:ext>
            </a:extLst>
          </p:cNvPr>
          <p:cNvSpPr>
            <a:spLocks noGrp="1"/>
          </p:cNvSpPr>
          <p:nvPr>
            <p:ph idx="1"/>
          </p:nvPr>
        </p:nvSpPr>
        <p:spPr>
          <a:xfrm>
            <a:off x="520262" y="1148316"/>
            <a:ext cx="8229600" cy="3696667"/>
          </a:xfrm>
        </p:spPr>
        <p:txBody>
          <a:bodyPr>
            <a:normAutofit lnSpcReduction="10000"/>
          </a:bodyPr>
          <a:lstStyle/>
          <a:p>
            <a:pPr marL="285750" indent="-285750">
              <a:buFont typeface="Wingdings" panose="05000000000000000000" pitchFamily="2" charset="2"/>
              <a:buChar char="ü"/>
            </a:pPr>
            <a:r>
              <a:rPr lang="fi-FI" sz="1500" dirty="0">
                <a:latin typeface="Source Sans Pro" panose="020B0503030403020204" pitchFamily="34" charset="0"/>
                <a:ea typeface="Source Sans Pro" panose="020B0503030403020204" pitchFamily="34" charset="0"/>
              </a:rPr>
              <a:t>Jos tutkinnosta suoritetaan ajallisesti yli puolet oppisopimuksella, pitää opiskelijan hakea oleskelulupaa työnteon (TTOL) perusteella. Tällöin työnteko-oikeus määräytyy työntekijän oleskeluluvan mukaisesti. </a:t>
            </a:r>
          </a:p>
          <a:p>
            <a:pPr marL="285750" indent="-285750">
              <a:buFont typeface="Wingdings" panose="05000000000000000000" pitchFamily="2" charset="2"/>
              <a:buChar char="ü"/>
            </a:pPr>
            <a:r>
              <a:rPr lang="fi-FI" sz="1500" dirty="0">
                <a:latin typeface="Source Sans Pro" panose="020B0503030403020204" pitchFamily="34" charset="0"/>
                <a:ea typeface="Source Sans Pro" panose="020B0503030403020204" pitchFamily="34" charset="0"/>
              </a:rPr>
              <a:t>Jos henkilö on tullut maahan opiskelijan oleskeluluvalla, hän voi suorittaa ajallisesti korkeintaan puolet tutkintoon johtavista opinnoistaan oppisopimuksella. Opiskelija voi tehdä täysipäiväisesti oppisopimukseen kuuluvaa työtä. Lisäksi hän voi tehdä muita palkkatöitä 30 tuntia viikossa.</a:t>
            </a:r>
          </a:p>
          <a:p>
            <a:pPr marL="285750" indent="-285750">
              <a:buFont typeface="Wingdings" panose="05000000000000000000" pitchFamily="2" charset="2"/>
              <a:buChar char="ü"/>
            </a:pPr>
            <a:r>
              <a:rPr lang="fi-FI" sz="1500" dirty="0">
                <a:latin typeface="Source Sans Pro" panose="020B0503030403020204" pitchFamily="34" charset="0"/>
                <a:ea typeface="Source Sans Pro" panose="020B0503030403020204" pitchFamily="34" charset="0"/>
              </a:rPr>
              <a:t>Jos opiskelija on suorittanut tutkintoaan ensin oppilaitoksessa opiskelijan oleskeluluvalla, mutta myöhemmin pääosa jäljellä olevista opinnoista suoritetaan oppisopimuskoulutuksena, pitää hänen hakea työntekijän oleskelulupaa.</a:t>
            </a:r>
          </a:p>
          <a:p>
            <a:pPr marL="285750" indent="-285750">
              <a:buFont typeface="Wingdings" panose="05000000000000000000" pitchFamily="2" charset="2"/>
              <a:buChar char="ü"/>
            </a:pPr>
            <a:r>
              <a:rPr lang="fi-FI" sz="1500" dirty="0">
                <a:latin typeface="Source Sans Pro" panose="020B0503030403020204" pitchFamily="34" charset="0"/>
                <a:ea typeface="Source Sans Pro" panose="020B0503030403020204" pitchFamily="34" charset="0"/>
              </a:rPr>
              <a:t>Huom. Tutkinto on suoritettava suomen kielellä, jos koulutuksenjärjestäjällä lupa vain suomenkieliseen koulutukseen. </a:t>
            </a:r>
          </a:p>
          <a:p>
            <a:pPr marL="285750" indent="-285750">
              <a:buFont typeface="Wingdings" panose="05000000000000000000" pitchFamily="2" charset="2"/>
              <a:buChar char="ü"/>
            </a:pPr>
            <a:r>
              <a:rPr lang="fi-FI" sz="1500" dirty="0">
                <a:latin typeface="Source Sans Pro" panose="020B0503030403020204" pitchFamily="34" charset="0"/>
                <a:ea typeface="Source Sans Pro" panose="020B0503030403020204" pitchFamily="34" charset="0"/>
              </a:rPr>
              <a:t>Oppisopimuskoulutukseen voidaan sisällyttää suomenkielen opintoja, mikäli tämä työnantajalle sopii -&gt; Vaikuttaa oppisopimuksen pituuteen</a:t>
            </a:r>
          </a:p>
          <a:p>
            <a:pPr marL="285750" indent="-285750">
              <a:buFont typeface="Wingdings" panose="05000000000000000000" pitchFamily="2" charset="2"/>
              <a:buChar char="ü"/>
            </a:pPr>
            <a:r>
              <a:rPr lang="fi-FI" sz="1500" dirty="0">
                <a:latin typeface="Source Sans Pro" panose="020B0503030403020204" pitchFamily="34" charset="0"/>
                <a:ea typeface="Source Sans Pro" panose="020B0503030403020204" pitchFamily="34" charset="0"/>
              </a:rPr>
              <a:t>Viimeistään tutkinnon suoritusvaiheessa opiskelijan kielitaito tulee olla riittävä tutkinnon suorittamiseen suomen kielellä, jos </a:t>
            </a:r>
            <a:r>
              <a:rPr lang="fi-FI" sz="1500" dirty="0" err="1">
                <a:latin typeface="Source Sans Pro" panose="020B0503030403020204" pitchFamily="34" charset="0"/>
                <a:ea typeface="Source Sans Pro" panose="020B0503030403020204" pitchFamily="34" charset="0"/>
              </a:rPr>
              <a:t>ko</a:t>
            </a:r>
            <a:r>
              <a:rPr lang="fi-FI" sz="1500" dirty="0">
                <a:latin typeface="Source Sans Pro" panose="020B0503030403020204" pitchFamily="34" charset="0"/>
                <a:ea typeface="Source Sans Pro" panose="020B0503030403020204" pitchFamily="34" charset="0"/>
              </a:rPr>
              <a:t> tutkintoon vain suomenkielinen järjestämislupa</a:t>
            </a:r>
          </a:p>
          <a:p>
            <a:endParaRPr lang="fi-FI" dirty="0"/>
          </a:p>
        </p:txBody>
      </p:sp>
      <p:sp>
        <p:nvSpPr>
          <p:cNvPr id="4" name="Päivämäärän paikkamerkki 3">
            <a:extLst>
              <a:ext uri="{FF2B5EF4-FFF2-40B4-BE49-F238E27FC236}">
                <a16:creationId xmlns:a16="http://schemas.microsoft.com/office/drawing/2014/main" id="{7B3F57D2-B88B-8CAB-ABB6-A9178CED0D50}"/>
              </a:ext>
            </a:extLst>
          </p:cNvPr>
          <p:cNvSpPr>
            <a:spLocks noGrp="1"/>
          </p:cNvSpPr>
          <p:nvPr>
            <p:ph type="dt" sz="half" idx="10"/>
          </p:nvPr>
        </p:nvSpPr>
        <p:spPr/>
        <p:txBody>
          <a:bodyPr/>
          <a:lstStyle/>
          <a:p>
            <a:endParaRPr lang="fi-FI" dirty="0"/>
          </a:p>
        </p:txBody>
      </p:sp>
      <p:sp>
        <p:nvSpPr>
          <p:cNvPr id="5" name="Alatunnisteen paikkamerkki 4">
            <a:extLst>
              <a:ext uri="{FF2B5EF4-FFF2-40B4-BE49-F238E27FC236}">
                <a16:creationId xmlns:a16="http://schemas.microsoft.com/office/drawing/2014/main" id="{EFC84A32-0E87-9EE1-056A-6E676A36E53C}"/>
              </a:ext>
            </a:extLst>
          </p:cNvPr>
          <p:cNvSpPr>
            <a:spLocks noGrp="1"/>
          </p:cNvSpPr>
          <p:nvPr>
            <p:ph type="ftr" sz="quarter" idx="11"/>
          </p:nvPr>
        </p:nvSpPr>
        <p:spPr/>
        <p:txBody>
          <a:bodyPr/>
          <a:lstStyle/>
          <a:p>
            <a:r>
              <a:rPr lang="fi-FI" dirty="0"/>
              <a:t>oppisopimus.fi</a:t>
            </a:r>
          </a:p>
        </p:txBody>
      </p:sp>
      <p:sp>
        <p:nvSpPr>
          <p:cNvPr id="6" name="Dian numeron paikkamerkki 5">
            <a:extLst>
              <a:ext uri="{FF2B5EF4-FFF2-40B4-BE49-F238E27FC236}">
                <a16:creationId xmlns:a16="http://schemas.microsoft.com/office/drawing/2014/main" id="{1544A453-F26C-881D-FB19-299CA2CD84CD}"/>
              </a:ext>
            </a:extLst>
          </p:cNvPr>
          <p:cNvSpPr>
            <a:spLocks noGrp="1"/>
          </p:cNvSpPr>
          <p:nvPr>
            <p:ph type="sldNum" sz="quarter" idx="12"/>
          </p:nvPr>
        </p:nvSpPr>
        <p:spPr/>
        <p:txBody>
          <a:bodyPr/>
          <a:lstStyle/>
          <a:p>
            <a:pPr>
              <a:lnSpc>
                <a:spcPct val="150000"/>
              </a:lnSpc>
            </a:pPr>
            <a:fld id="{E90ECEFE-9EBE-5C48-AEF1-069F6E23D443}" type="slidenum">
              <a:rPr lang="fi-FI" smtClean="0"/>
              <a:pPr>
                <a:lnSpc>
                  <a:spcPct val="150000"/>
                </a:lnSpc>
              </a:pPr>
              <a:t>5</a:t>
            </a:fld>
            <a:endParaRPr lang="fi-FI" dirty="0"/>
          </a:p>
        </p:txBody>
      </p:sp>
    </p:spTree>
    <p:extLst>
      <p:ext uri="{BB962C8B-B14F-4D97-AF65-F5344CB8AC3E}">
        <p14:creationId xmlns:p14="http://schemas.microsoft.com/office/powerpoint/2010/main" val="1270020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9F1D2ED-57BE-54FE-A4DA-953303B6609C}"/>
              </a:ext>
            </a:extLst>
          </p:cNvPr>
          <p:cNvSpPr>
            <a:spLocks noGrp="1"/>
          </p:cNvSpPr>
          <p:nvPr>
            <p:ph type="title"/>
          </p:nvPr>
        </p:nvSpPr>
        <p:spPr>
          <a:xfrm>
            <a:off x="457200" y="530679"/>
            <a:ext cx="8229600" cy="532550"/>
          </a:xfrm>
        </p:spPr>
        <p:txBody>
          <a:bodyPr>
            <a:normAutofit/>
          </a:bodyPr>
          <a:lstStyle/>
          <a:p>
            <a:r>
              <a:rPr lang="fi-FI" sz="2200" dirty="0">
                <a:solidFill>
                  <a:schemeClr val="accent3"/>
                </a:solidFill>
                <a:latin typeface="Antonio"/>
              </a:rPr>
              <a:t>LISÄTIETOA</a:t>
            </a:r>
          </a:p>
        </p:txBody>
      </p:sp>
      <p:sp>
        <p:nvSpPr>
          <p:cNvPr id="3" name="Sisällön paikkamerkki 2">
            <a:extLst>
              <a:ext uri="{FF2B5EF4-FFF2-40B4-BE49-F238E27FC236}">
                <a16:creationId xmlns:a16="http://schemas.microsoft.com/office/drawing/2014/main" id="{44E859FA-9001-17B4-3DD3-47C098296E57}"/>
              </a:ext>
            </a:extLst>
          </p:cNvPr>
          <p:cNvSpPr>
            <a:spLocks noGrp="1"/>
          </p:cNvSpPr>
          <p:nvPr>
            <p:ph idx="1"/>
          </p:nvPr>
        </p:nvSpPr>
        <p:spPr/>
        <p:txBody>
          <a:bodyPr>
            <a:normAutofit/>
          </a:bodyPr>
          <a:lstStyle/>
          <a:p>
            <a:r>
              <a:rPr lang="fi-FI" sz="1600" dirty="0">
                <a:latin typeface="Source Sans Pro" panose="020B0503030403020204" pitchFamily="34" charset="0"/>
                <a:ea typeface="Source Sans Pro" panose="020B0503030403020204" pitchFamily="34" charset="0"/>
              </a:rPr>
              <a:t>Tässä voisi olla esimerkiksi karttakuva → Suomi ja oma oppilaitos sijaintina, joka sisältää tietoa tutkinnoista, opiskelija- ja oppisopimusmääristä ja vaikkapa opiskelijatyytyväisyydestä esim. 4,5</a:t>
            </a:r>
          </a:p>
          <a:p>
            <a:endParaRPr lang="fi-FI" sz="1600" dirty="0">
              <a:latin typeface="Source Sans Pro" panose="020B0503030403020204" pitchFamily="34" charset="0"/>
              <a:ea typeface="Source Sans Pro" panose="020B0503030403020204" pitchFamily="34" charset="0"/>
            </a:endParaRPr>
          </a:p>
          <a:p>
            <a:pPr algn="ctr"/>
            <a:r>
              <a:rPr lang="fi-FI" sz="1600" dirty="0">
                <a:latin typeface="Source Sans Pro" panose="020B0503030403020204" pitchFamily="34" charset="0"/>
                <a:ea typeface="Source Sans Pro" panose="020B0503030403020204" pitchFamily="34" charset="0"/>
              </a:rPr>
              <a:t>Oppisopimus opiskelijalle</a:t>
            </a:r>
          </a:p>
          <a:p>
            <a:pPr algn="ctr"/>
            <a:r>
              <a:rPr lang="fi-FI" sz="1600" dirty="0">
                <a:latin typeface="Source Sans Pro" panose="020B0503030403020204" pitchFamily="34" charset="0"/>
                <a:ea typeface="Source Sans Pro" panose="020B0503030403020204" pitchFamily="34" charset="0"/>
                <a:hlinkClick r:id="rId2"/>
              </a:rPr>
              <a:t>https://oppisopimus.fi/opiskelijalle/</a:t>
            </a:r>
            <a:endParaRPr lang="fi-FI" sz="1600" dirty="0">
              <a:latin typeface="Source Sans Pro" panose="020B0503030403020204" pitchFamily="34" charset="0"/>
              <a:ea typeface="Source Sans Pro" panose="020B0503030403020204" pitchFamily="34" charset="0"/>
            </a:endParaRPr>
          </a:p>
          <a:p>
            <a:pPr algn="ctr"/>
            <a:endParaRPr lang="fi-FI" sz="1600" dirty="0">
              <a:latin typeface="Source Sans Pro" panose="020B0503030403020204" pitchFamily="34" charset="0"/>
              <a:ea typeface="Source Sans Pro" panose="020B0503030403020204" pitchFamily="34" charset="0"/>
            </a:endParaRPr>
          </a:p>
          <a:p>
            <a:pPr algn="ctr"/>
            <a:r>
              <a:rPr lang="fi-FI" sz="1600" dirty="0">
                <a:latin typeface="Source Sans Pro" panose="020B0503030403020204" pitchFamily="34" charset="0"/>
                <a:ea typeface="Source Sans Pro" panose="020B0503030403020204" pitchFamily="34" charset="0"/>
              </a:rPr>
              <a:t>Oppisopimus työnantajalle</a:t>
            </a:r>
          </a:p>
          <a:p>
            <a:pPr algn="ctr"/>
            <a:r>
              <a:rPr lang="fi-FI" sz="1600" dirty="0">
                <a:latin typeface="Source Sans Pro" panose="020B0503030403020204" pitchFamily="34" charset="0"/>
                <a:ea typeface="Source Sans Pro" panose="020B0503030403020204" pitchFamily="34" charset="0"/>
                <a:hlinkClick r:id="rId3"/>
              </a:rPr>
              <a:t>https://oppisopimus.fi/tyonantajalle/</a:t>
            </a:r>
            <a:endParaRPr lang="fi-FI" sz="1600" dirty="0">
              <a:latin typeface="Source Sans Pro" panose="020B0503030403020204" pitchFamily="34" charset="0"/>
              <a:ea typeface="Source Sans Pro" panose="020B0503030403020204" pitchFamily="34" charset="0"/>
            </a:endParaRPr>
          </a:p>
          <a:p>
            <a:pPr algn="ctr"/>
            <a:endParaRPr lang="fi-FI" sz="1600" dirty="0">
              <a:latin typeface="Source Sans Pro" panose="020B0503030403020204" pitchFamily="34" charset="0"/>
              <a:ea typeface="Source Sans Pro" panose="020B0503030403020204" pitchFamily="34" charset="0"/>
            </a:endParaRPr>
          </a:p>
        </p:txBody>
      </p:sp>
      <p:sp>
        <p:nvSpPr>
          <p:cNvPr id="4" name="Päivämäärän paikkamerkki 3">
            <a:extLst>
              <a:ext uri="{FF2B5EF4-FFF2-40B4-BE49-F238E27FC236}">
                <a16:creationId xmlns:a16="http://schemas.microsoft.com/office/drawing/2014/main" id="{BF331952-14D2-6D11-756F-931E4950C7AE}"/>
              </a:ext>
            </a:extLst>
          </p:cNvPr>
          <p:cNvSpPr>
            <a:spLocks noGrp="1"/>
          </p:cNvSpPr>
          <p:nvPr>
            <p:ph type="dt" sz="half" idx="10"/>
          </p:nvPr>
        </p:nvSpPr>
        <p:spPr/>
        <p:txBody>
          <a:bodyPr/>
          <a:lstStyle/>
          <a:p>
            <a:endParaRPr lang="fi-FI" dirty="0"/>
          </a:p>
        </p:txBody>
      </p:sp>
      <p:sp>
        <p:nvSpPr>
          <p:cNvPr id="5" name="Alatunnisteen paikkamerkki 4">
            <a:extLst>
              <a:ext uri="{FF2B5EF4-FFF2-40B4-BE49-F238E27FC236}">
                <a16:creationId xmlns:a16="http://schemas.microsoft.com/office/drawing/2014/main" id="{F19C26B5-D17A-A6A1-D04A-4D3E5FEFF075}"/>
              </a:ext>
            </a:extLst>
          </p:cNvPr>
          <p:cNvSpPr>
            <a:spLocks noGrp="1"/>
          </p:cNvSpPr>
          <p:nvPr>
            <p:ph type="ftr" sz="quarter" idx="11"/>
          </p:nvPr>
        </p:nvSpPr>
        <p:spPr/>
        <p:txBody>
          <a:bodyPr/>
          <a:lstStyle/>
          <a:p>
            <a:r>
              <a:rPr lang="fi-FI" dirty="0"/>
              <a:t>oppisopimus.fi</a:t>
            </a:r>
          </a:p>
        </p:txBody>
      </p:sp>
      <p:sp>
        <p:nvSpPr>
          <p:cNvPr id="6" name="Dian numeron paikkamerkki 5">
            <a:extLst>
              <a:ext uri="{FF2B5EF4-FFF2-40B4-BE49-F238E27FC236}">
                <a16:creationId xmlns:a16="http://schemas.microsoft.com/office/drawing/2014/main" id="{FED5537D-3309-2753-3484-253EE7C80F97}"/>
              </a:ext>
            </a:extLst>
          </p:cNvPr>
          <p:cNvSpPr>
            <a:spLocks noGrp="1"/>
          </p:cNvSpPr>
          <p:nvPr>
            <p:ph type="sldNum" sz="quarter" idx="12"/>
          </p:nvPr>
        </p:nvSpPr>
        <p:spPr/>
        <p:txBody>
          <a:bodyPr/>
          <a:lstStyle/>
          <a:p>
            <a:fld id="{E90ECEFE-9EBE-5C48-AEF1-069F6E23D443}" type="slidenum">
              <a:rPr lang="fi-FI" smtClean="0"/>
              <a:t>6</a:t>
            </a:fld>
            <a:endParaRPr lang="fi-FI" dirty="0"/>
          </a:p>
        </p:txBody>
      </p:sp>
    </p:spTree>
    <p:extLst>
      <p:ext uri="{BB962C8B-B14F-4D97-AF65-F5344CB8AC3E}">
        <p14:creationId xmlns:p14="http://schemas.microsoft.com/office/powerpoint/2010/main" val="14558894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p:txBody>
          <a:bodyPr>
            <a:normAutofit/>
          </a:bodyPr>
          <a:lstStyle/>
          <a:p>
            <a:r>
              <a:rPr lang="fi-FI" sz="2000"/>
              <a:t>Oppisopimus on yksilöllinen, joustava ja helppo!</a:t>
            </a:r>
            <a:endParaRPr lang="fi-FI" sz="2000" dirty="0"/>
          </a:p>
        </p:txBody>
      </p:sp>
      <p:sp>
        <p:nvSpPr>
          <p:cNvPr id="3" name="Päivämäärän paikkamerkki 2"/>
          <p:cNvSpPr>
            <a:spLocks noGrp="1"/>
          </p:cNvSpPr>
          <p:nvPr>
            <p:ph type="dt" sz="half" idx="10"/>
          </p:nvPr>
        </p:nvSpPr>
        <p:spPr/>
        <p:txBody>
          <a:bodyPr/>
          <a:lstStyle/>
          <a:p>
            <a:endParaRPr lang="fi-FI" dirty="0"/>
          </a:p>
        </p:txBody>
      </p:sp>
      <p:sp>
        <p:nvSpPr>
          <p:cNvPr id="4" name="Alatunnisteen paikkamerkki 3"/>
          <p:cNvSpPr>
            <a:spLocks noGrp="1"/>
          </p:cNvSpPr>
          <p:nvPr>
            <p:ph type="ftr" sz="quarter" idx="11"/>
          </p:nvPr>
        </p:nvSpPr>
        <p:spPr/>
        <p:txBody>
          <a:bodyPr/>
          <a:lstStyle/>
          <a:p>
            <a:r>
              <a:rPr lang="fi-FI" dirty="0"/>
              <a:t>oppisopimus.fi</a:t>
            </a:r>
          </a:p>
        </p:txBody>
      </p:sp>
      <p:sp>
        <p:nvSpPr>
          <p:cNvPr id="5" name="Dian numeron paikkamerkki 4"/>
          <p:cNvSpPr>
            <a:spLocks noGrp="1"/>
          </p:cNvSpPr>
          <p:nvPr>
            <p:ph type="sldNum" sz="quarter" idx="12"/>
          </p:nvPr>
        </p:nvSpPr>
        <p:spPr/>
        <p:txBody>
          <a:bodyPr/>
          <a:lstStyle/>
          <a:p>
            <a:fld id="{E90ECEFE-9EBE-5C48-AEF1-069F6E23D443}" type="slidenum">
              <a:rPr lang="fi-FI" smtClean="0"/>
              <a:t>7</a:t>
            </a:fld>
            <a:endParaRPr lang="fi-FI" dirty="0"/>
          </a:p>
        </p:txBody>
      </p:sp>
    </p:spTree>
    <p:extLst>
      <p:ext uri="{BB962C8B-B14F-4D97-AF65-F5344CB8AC3E}">
        <p14:creationId xmlns:p14="http://schemas.microsoft.com/office/powerpoint/2010/main" val="3109054933"/>
      </p:ext>
    </p:extLst>
  </p:cSld>
  <p:clrMapOvr>
    <a:masterClrMapping/>
  </p:clrMapOvr>
</p:sld>
</file>

<file path=ppt/theme/theme1.xml><?xml version="1.0" encoding="utf-8"?>
<a:theme xmlns:a="http://schemas.openxmlformats.org/drawingml/2006/main" name="Office-teema">
  <a:themeElements>
    <a:clrScheme name="Oppisopimus">
      <a:dk1>
        <a:sysClr val="windowText" lastClr="000000"/>
      </a:dk1>
      <a:lt1>
        <a:sysClr val="window" lastClr="FFFFFF"/>
      </a:lt1>
      <a:dk2>
        <a:srgbClr val="0D223F"/>
      </a:dk2>
      <a:lt2>
        <a:srgbClr val="EEECE1"/>
      </a:lt2>
      <a:accent1>
        <a:srgbClr val="95D600"/>
      </a:accent1>
      <a:accent2>
        <a:srgbClr val="FFE500"/>
      </a:accent2>
      <a:accent3>
        <a:srgbClr val="E50071"/>
      </a:accent3>
      <a:accent4>
        <a:srgbClr val="3FAE2A"/>
      </a:accent4>
      <a:accent5>
        <a:srgbClr val="F9B000"/>
      </a:accent5>
      <a:accent6>
        <a:srgbClr val="BA0345"/>
      </a:accent6>
      <a:hlink>
        <a:srgbClr val="004380"/>
      </a:hlink>
      <a:folHlink>
        <a:srgbClr val="0043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Asiakirja" ma:contentTypeID="0x0101002A5AF6D6AC6D324E8137945DA933818F" ma:contentTypeVersion="4" ma:contentTypeDescription="Luo uusi asiakirja." ma:contentTypeScope="" ma:versionID="49f483a1d4363d9d1bfb4ba6d5c8fa06">
  <xsd:schema xmlns:xsd="http://www.w3.org/2001/XMLSchema" xmlns:xs="http://www.w3.org/2001/XMLSchema" xmlns:p="http://schemas.microsoft.com/office/2006/metadata/properties" xmlns:ns2="e107fbd8-6eea-4bf8-abbd-1ce195f4aff9" targetNamespace="http://schemas.microsoft.com/office/2006/metadata/properties" ma:root="true" ma:fieldsID="1375446ee877dcddcc5e7794eba4182b" ns2:_="">
    <xsd:import namespace="e107fbd8-6eea-4bf8-abbd-1ce195f4aff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07fbd8-6eea-4bf8-abbd-1ce195f4af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2506DA7-C0DC-4BA3-97F8-422468D9FB40}">
  <ds:schemaRefs>
    <ds:schemaRef ds:uri="http://schemas.microsoft.com/sharepoint/v3/contenttype/forms"/>
  </ds:schemaRefs>
</ds:datastoreItem>
</file>

<file path=customXml/itemProps2.xml><?xml version="1.0" encoding="utf-8"?>
<ds:datastoreItem xmlns:ds="http://schemas.openxmlformats.org/officeDocument/2006/customXml" ds:itemID="{FE31998D-B37F-4A3E-955F-8F3E7AB5C3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107fbd8-6eea-4bf8-abbd-1ce195f4aff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09F4D35-4312-43E4-89F8-96450FC31EE9}">
  <ds:schemaRefs>
    <ds:schemaRef ds:uri="http://purl.org/dc/terms/"/>
    <ds:schemaRef ds:uri="http://purl.org/dc/elements/1.1/"/>
    <ds:schemaRef ds:uri="http://www.w3.org/XML/1998/namespace"/>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e107fbd8-6eea-4bf8-abbd-1ce195f4aff9"/>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49841</TotalTime>
  <Words>454</Words>
  <Application>Microsoft Office PowerPoint</Application>
  <PresentationFormat>Näytössä katseltava esitys (16:9)</PresentationFormat>
  <Paragraphs>62</Paragraphs>
  <Slides>7</Slides>
  <Notes>2</Notes>
  <HiddenSlides>0</HiddenSlides>
  <MMClips>0</MMClips>
  <ScaleCrop>false</ScaleCrop>
  <HeadingPairs>
    <vt:vector size="6" baseType="variant">
      <vt:variant>
        <vt:lpstr>Käytetyt fontit</vt:lpstr>
      </vt:variant>
      <vt:variant>
        <vt:i4>6</vt:i4>
      </vt:variant>
      <vt:variant>
        <vt:lpstr>Teema</vt:lpstr>
      </vt:variant>
      <vt:variant>
        <vt:i4>1</vt:i4>
      </vt:variant>
      <vt:variant>
        <vt:lpstr>Dian otsikot</vt:lpstr>
      </vt:variant>
      <vt:variant>
        <vt:i4>7</vt:i4>
      </vt:variant>
    </vt:vector>
  </HeadingPairs>
  <TitlesOfParts>
    <vt:vector size="14" baseType="lpstr">
      <vt:lpstr>Antonio</vt:lpstr>
      <vt:lpstr>Arial</vt:lpstr>
      <vt:lpstr>Calibri</vt:lpstr>
      <vt:lpstr>Source Sans Pro</vt:lpstr>
      <vt:lpstr>Times New Roman</vt:lpstr>
      <vt:lpstr>Wingdings</vt:lpstr>
      <vt:lpstr>Office-teema</vt:lpstr>
      <vt:lpstr>     UUDISTUNUT OPPISOPIMUS </vt:lpstr>
      <vt:lpstr>YKSILÖLLINEN, JOUSTAVA JA KÄYTÄNNÖNLÄHEINEN</vt:lpstr>
      <vt:lpstr>OPPISOPIMUKSEN HYÖTYJÄ TYÖNANTAJALLE</vt:lpstr>
      <vt:lpstr> OPPISOPIMUKSEN HYÖTYJÄ OPISKELIJALLE </vt:lpstr>
      <vt:lpstr>OPPISOPIMUS ULKOMAISILLE TYÖNTEKIJÖILLE</vt:lpstr>
      <vt:lpstr>LISÄTIETOA</vt:lpstr>
      <vt:lpstr>Oppisopimus on yksilöllinen, joustava ja helppo!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Toni</dc:creator>
  <cp:lastModifiedBy>Kaisa Määttänen</cp:lastModifiedBy>
  <cp:revision>68</cp:revision>
  <dcterms:created xsi:type="dcterms:W3CDTF">2016-02-29T08:09:55Z</dcterms:created>
  <dcterms:modified xsi:type="dcterms:W3CDTF">2024-10-02T11:44:26Z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da9c32a-bfae-405a-8b24-7b98e9ab8c95_Enabled">
    <vt:lpwstr>true</vt:lpwstr>
  </property>
  <property fmtid="{D5CDD505-2E9C-101B-9397-08002B2CF9AE}" pid="3" name="MSIP_Label_1da9c32a-bfae-405a-8b24-7b98e9ab8c95_SetDate">
    <vt:lpwstr>2021-10-08T12:57:19Z</vt:lpwstr>
  </property>
  <property fmtid="{D5CDD505-2E9C-101B-9397-08002B2CF9AE}" pid="4" name="MSIP_Label_1da9c32a-bfae-405a-8b24-7b98e9ab8c95_Method">
    <vt:lpwstr>Standard</vt:lpwstr>
  </property>
  <property fmtid="{D5CDD505-2E9C-101B-9397-08002B2CF9AE}" pid="5" name="MSIP_Label_1da9c32a-bfae-405a-8b24-7b98e9ab8c95_Name">
    <vt:lpwstr>Poke oletus</vt:lpwstr>
  </property>
  <property fmtid="{D5CDD505-2E9C-101B-9397-08002B2CF9AE}" pid="6" name="MSIP_Label_1da9c32a-bfae-405a-8b24-7b98e9ab8c95_SiteId">
    <vt:lpwstr>d9b5edb3-7859-4978-89c3-cadf9e5176b7</vt:lpwstr>
  </property>
  <property fmtid="{D5CDD505-2E9C-101B-9397-08002B2CF9AE}" pid="7" name="MSIP_Label_1da9c32a-bfae-405a-8b24-7b98e9ab8c95_ActionId">
    <vt:lpwstr>663bbfd2-bc6e-4f0b-9ccd-e5ced604ee74</vt:lpwstr>
  </property>
  <property fmtid="{D5CDD505-2E9C-101B-9397-08002B2CF9AE}" pid="8" name="MSIP_Label_1da9c32a-bfae-405a-8b24-7b98e9ab8c95_ContentBits">
    <vt:lpwstr>0</vt:lpwstr>
  </property>
  <property fmtid="{D5CDD505-2E9C-101B-9397-08002B2CF9AE}" pid="9" name="ContentTypeId">
    <vt:lpwstr>0x0101002A5AF6D6AC6D324E8137945DA933818F</vt:lpwstr>
  </property>
</Properties>
</file>