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sldIdLst>
    <p:sldId id="257" r:id="rId3"/>
    <p:sldId id="307" r:id="rId4"/>
    <p:sldId id="321" r:id="rId5"/>
    <p:sldId id="322" r:id="rId6"/>
    <p:sldId id="323" r:id="rId7"/>
    <p:sldId id="324" r:id="rId8"/>
    <p:sldId id="258" r:id="rId9"/>
    <p:sldId id="325" r:id="rId10"/>
    <p:sldId id="326" r:id="rId11"/>
    <p:sldId id="328" r:id="rId12"/>
    <p:sldId id="330" r:id="rId13"/>
    <p:sldId id="329" r:id="rId14"/>
    <p:sldId id="331" r:id="rId15"/>
    <p:sldId id="333" r:id="rId16"/>
    <p:sldId id="334" r:id="rId17"/>
    <p:sldId id="332" r:id="rId18"/>
    <p:sldId id="327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BFC1CE-0133-4452-9FDD-3BD75CE3CD2D}" type="doc">
      <dgm:prSet loTypeId="urn:microsoft.com/office/officeart/2005/8/layout/h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i-FI"/>
        </a:p>
      </dgm:t>
    </dgm:pt>
    <dgm:pt modelId="{F7E7337A-6578-467A-9993-D44856E7BD88}">
      <dgm:prSet phldrT="[Teksti]"/>
      <dgm:spPr/>
      <dgm:t>
        <a:bodyPr/>
        <a:lstStyle/>
        <a:p>
          <a:r>
            <a:rPr lang="fi-FI" dirty="0"/>
            <a:t>Opetus- ja kulttuuriministeriö</a:t>
          </a:r>
        </a:p>
      </dgm:t>
    </dgm:pt>
    <dgm:pt modelId="{0A6C078B-491E-4EB2-BED3-D067A5B2CB7E}" type="parTrans" cxnId="{6040221A-3220-4543-8DA2-3F68212DC85D}">
      <dgm:prSet/>
      <dgm:spPr/>
      <dgm:t>
        <a:bodyPr/>
        <a:lstStyle/>
        <a:p>
          <a:endParaRPr lang="fi-FI"/>
        </a:p>
      </dgm:t>
    </dgm:pt>
    <dgm:pt modelId="{A7656E00-F5B4-40D9-B85E-085980D0795A}" type="sibTrans" cxnId="{6040221A-3220-4543-8DA2-3F68212DC85D}">
      <dgm:prSet/>
      <dgm:spPr/>
      <dgm:t>
        <a:bodyPr/>
        <a:lstStyle/>
        <a:p>
          <a:endParaRPr lang="fi-FI"/>
        </a:p>
      </dgm:t>
    </dgm:pt>
    <dgm:pt modelId="{57F69953-D54F-4B48-8902-E7FA4516994B}">
      <dgm:prSet phldrT="[Teksti]" custT="1"/>
      <dgm:spPr/>
      <dgm:t>
        <a:bodyPr/>
        <a:lstStyle/>
        <a:p>
          <a:r>
            <a:rPr lang="fi-FI" sz="1100" dirty="0"/>
            <a:t>Tilannekuva koulutuksen järjestäjän toimintaympäristöstä </a:t>
          </a:r>
        </a:p>
      </dgm:t>
    </dgm:pt>
    <dgm:pt modelId="{1D706CD2-889C-461C-9D04-8B17FDD36D44}" type="parTrans" cxnId="{E6572814-31F3-4C98-9AC0-C3B3D2C647DB}">
      <dgm:prSet/>
      <dgm:spPr/>
      <dgm:t>
        <a:bodyPr/>
        <a:lstStyle/>
        <a:p>
          <a:endParaRPr lang="fi-FI"/>
        </a:p>
      </dgm:t>
    </dgm:pt>
    <dgm:pt modelId="{7A385707-2017-4BA5-B181-327D1AE6BA0B}" type="sibTrans" cxnId="{E6572814-31F3-4C98-9AC0-C3B3D2C647DB}">
      <dgm:prSet/>
      <dgm:spPr/>
      <dgm:t>
        <a:bodyPr/>
        <a:lstStyle/>
        <a:p>
          <a:endParaRPr lang="fi-FI"/>
        </a:p>
      </dgm:t>
    </dgm:pt>
    <dgm:pt modelId="{A1DC91AA-E427-4968-8CBE-197FA973FF1F}">
      <dgm:prSet phldrT="[Teksti]" custT="1"/>
      <dgm:spPr/>
      <dgm:t>
        <a:bodyPr/>
        <a:lstStyle/>
        <a:p>
          <a:r>
            <a:rPr lang="fi-FI" sz="1100" dirty="0"/>
            <a:t>Indikaattoriaineisto koulutuksen järjestäjän toiminnasta ja taloudesta</a:t>
          </a:r>
        </a:p>
      </dgm:t>
    </dgm:pt>
    <dgm:pt modelId="{F6464B1A-5A12-4F65-9BA9-AD2CABB2C882}" type="parTrans" cxnId="{C027D2A5-7340-400B-BAA9-4C7AB88529FB}">
      <dgm:prSet/>
      <dgm:spPr/>
      <dgm:t>
        <a:bodyPr/>
        <a:lstStyle/>
        <a:p>
          <a:endParaRPr lang="fi-FI"/>
        </a:p>
      </dgm:t>
    </dgm:pt>
    <dgm:pt modelId="{151FB3B3-2487-4A0D-9BC5-B92973893E49}" type="sibTrans" cxnId="{C027D2A5-7340-400B-BAA9-4C7AB88529FB}">
      <dgm:prSet/>
      <dgm:spPr/>
      <dgm:t>
        <a:bodyPr/>
        <a:lstStyle/>
        <a:p>
          <a:endParaRPr lang="fi-FI"/>
        </a:p>
      </dgm:t>
    </dgm:pt>
    <dgm:pt modelId="{24DD7136-85F2-4D4F-8D30-665A722B7305}">
      <dgm:prSet phldrT="[Teksti]"/>
      <dgm:spPr/>
      <dgm:t>
        <a:bodyPr/>
        <a:lstStyle/>
        <a:p>
          <a:r>
            <a:rPr lang="fi-FI" dirty="0"/>
            <a:t>Koulutuksen järjestäjä</a:t>
          </a:r>
        </a:p>
      </dgm:t>
    </dgm:pt>
    <dgm:pt modelId="{8CF319F2-AC7A-459D-8A2F-A5F3D0443325}" type="parTrans" cxnId="{4F3383E0-5A94-43CC-9F8A-49C0EE26DF95}">
      <dgm:prSet/>
      <dgm:spPr/>
      <dgm:t>
        <a:bodyPr/>
        <a:lstStyle/>
        <a:p>
          <a:endParaRPr lang="fi-FI"/>
        </a:p>
      </dgm:t>
    </dgm:pt>
    <dgm:pt modelId="{EC0A3E0C-80C5-459C-97B4-5F17F4D5F98C}" type="sibTrans" cxnId="{4F3383E0-5A94-43CC-9F8A-49C0EE26DF95}">
      <dgm:prSet/>
      <dgm:spPr/>
      <dgm:t>
        <a:bodyPr/>
        <a:lstStyle/>
        <a:p>
          <a:endParaRPr lang="fi-FI"/>
        </a:p>
      </dgm:t>
    </dgm:pt>
    <dgm:pt modelId="{DF5076CB-83F7-44FB-A70B-2CA8CCE0D07F}">
      <dgm:prSet phldrT="[Teksti]" custT="1"/>
      <dgm:spPr/>
      <dgm:t>
        <a:bodyPr/>
        <a:lstStyle/>
        <a:p>
          <a:r>
            <a:rPr lang="fi-FI" sz="1100" dirty="0"/>
            <a:t>Analyysi omasta toiminnasta ja strategisista tavoitteista</a:t>
          </a:r>
        </a:p>
      </dgm:t>
    </dgm:pt>
    <dgm:pt modelId="{FFB2CBD8-DD71-4E47-BE2D-AA7FF833EF1E}" type="parTrans" cxnId="{738E455A-CD21-460B-B1F1-90ACA574E5E2}">
      <dgm:prSet/>
      <dgm:spPr/>
      <dgm:t>
        <a:bodyPr/>
        <a:lstStyle/>
        <a:p>
          <a:endParaRPr lang="fi-FI"/>
        </a:p>
      </dgm:t>
    </dgm:pt>
    <dgm:pt modelId="{ADC73409-1926-4DCD-9686-3124488EABDB}" type="sibTrans" cxnId="{738E455A-CD21-460B-B1F1-90ACA574E5E2}">
      <dgm:prSet/>
      <dgm:spPr/>
      <dgm:t>
        <a:bodyPr/>
        <a:lstStyle/>
        <a:p>
          <a:endParaRPr lang="fi-FI"/>
        </a:p>
      </dgm:t>
    </dgm:pt>
    <dgm:pt modelId="{115AD174-CE04-436D-8DF1-8A0166620189}">
      <dgm:prSet phldrT="[Teksti]" custT="1"/>
      <dgm:spPr/>
      <dgm:t>
        <a:bodyPr/>
        <a:lstStyle/>
        <a:p>
          <a:r>
            <a:rPr lang="fi-FI" sz="1100" dirty="0"/>
            <a:t>Indikaattorit tavoitteiden saavuttamisen kuvaamiseen</a:t>
          </a:r>
        </a:p>
      </dgm:t>
    </dgm:pt>
    <dgm:pt modelId="{C550C316-C15C-451D-A5C6-4DE35CB53641}" type="parTrans" cxnId="{7AA1D39C-4E80-4B01-BD18-C84A6DD5028A}">
      <dgm:prSet/>
      <dgm:spPr/>
      <dgm:t>
        <a:bodyPr/>
        <a:lstStyle/>
        <a:p>
          <a:endParaRPr lang="fi-FI"/>
        </a:p>
      </dgm:t>
    </dgm:pt>
    <dgm:pt modelId="{434DCD44-178A-4EFF-BF67-FB671E58CF01}" type="sibTrans" cxnId="{7AA1D39C-4E80-4B01-BD18-C84A6DD5028A}">
      <dgm:prSet/>
      <dgm:spPr/>
      <dgm:t>
        <a:bodyPr/>
        <a:lstStyle/>
        <a:p>
          <a:endParaRPr lang="fi-FI"/>
        </a:p>
      </dgm:t>
    </dgm:pt>
    <dgm:pt modelId="{2F45C6A7-0B06-48F6-87CF-6EC310BDDF43}">
      <dgm:prSet phldrT="[Teksti]"/>
      <dgm:spPr/>
      <dgm:t>
        <a:bodyPr/>
        <a:lstStyle/>
        <a:p>
          <a:r>
            <a:rPr lang="fi-FI" dirty="0"/>
            <a:t>Sopimusneuvottelu/ vuoropuhelu </a:t>
          </a:r>
        </a:p>
      </dgm:t>
    </dgm:pt>
    <dgm:pt modelId="{9ABFEE04-F4BE-47CF-B017-A331CA939C8C}" type="parTrans" cxnId="{4E89C73C-94E8-42F6-9D34-D3BF6B1546CC}">
      <dgm:prSet/>
      <dgm:spPr/>
      <dgm:t>
        <a:bodyPr/>
        <a:lstStyle/>
        <a:p>
          <a:endParaRPr lang="fi-FI"/>
        </a:p>
      </dgm:t>
    </dgm:pt>
    <dgm:pt modelId="{9E59C510-CE3E-4700-BE2B-41AE21B12F1B}" type="sibTrans" cxnId="{4E89C73C-94E8-42F6-9D34-D3BF6B1546CC}">
      <dgm:prSet/>
      <dgm:spPr/>
      <dgm:t>
        <a:bodyPr/>
        <a:lstStyle/>
        <a:p>
          <a:endParaRPr lang="fi-FI"/>
        </a:p>
      </dgm:t>
    </dgm:pt>
    <dgm:pt modelId="{14191D7A-A795-4348-B14A-8E01C537BEF9}">
      <dgm:prSet phldrT="[Teksti]" custT="1"/>
      <dgm:spPr/>
      <dgm:t>
        <a:bodyPr/>
        <a:lstStyle/>
        <a:p>
          <a:r>
            <a:rPr lang="fi-FI" sz="1100" dirty="0"/>
            <a:t>Toimet koulutustarjonnan ja työmarkkinoiden </a:t>
          </a:r>
          <a:r>
            <a:rPr lang="fi-FI" sz="1100" dirty="0" err="1"/>
            <a:t>kohtaannon</a:t>
          </a:r>
          <a:r>
            <a:rPr lang="fi-FI" sz="1100" dirty="0"/>
            <a:t> sekä koulutuksen laadun varmistamiseksi</a:t>
          </a:r>
        </a:p>
      </dgm:t>
    </dgm:pt>
    <dgm:pt modelId="{933F768C-AF41-4B8B-9BA1-DF33FB278685}" type="parTrans" cxnId="{04CAD086-DD77-43F9-B379-44DF4ED799AB}">
      <dgm:prSet/>
      <dgm:spPr/>
      <dgm:t>
        <a:bodyPr/>
        <a:lstStyle/>
        <a:p>
          <a:endParaRPr lang="fi-FI"/>
        </a:p>
      </dgm:t>
    </dgm:pt>
    <dgm:pt modelId="{81B1CEA6-9E64-41C6-80B4-53A4FB7FE337}" type="sibTrans" cxnId="{04CAD086-DD77-43F9-B379-44DF4ED799AB}">
      <dgm:prSet/>
      <dgm:spPr/>
      <dgm:t>
        <a:bodyPr/>
        <a:lstStyle/>
        <a:p>
          <a:endParaRPr lang="fi-FI"/>
        </a:p>
      </dgm:t>
    </dgm:pt>
    <dgm:pt modelId="{84DE27A5-0134-4442-9302-FB2F3170997D}">
      <dgm:prSet phldrT="[Teksti]" custT="1"/>
      <dgm:spPr/>
      <dgm:t>
        <a:bodyPr/>
        <a:lstStyle/>
        <a:p>
          <a:r>
            <a:rPr lang="fi-FI" sz="1100" dirty="0"/>
            <a:t>Koonti ammatillisen koulutuksen kansallisista tavoitteista</a:t>
          </a:r>
        </a:p>
      </dgm:t>
    </dgm:pt>
    <dgm:pt modelId="{04952FA0-5BAB-46B2-8862-2A6FE164B053}" type="parTrans" cxnId="{04F18066-6E80-4A78-9367-53BEB5079A96}">
      <dgm:prSet/>
      <dgm:spPr/>
      <dgm:t>
        <a:bodyPr/>
        <a:lstStyle/>
        <a:p>
          <a:endParaRPr lang="fi-FI"/>
        </a:p>
      </dgm:t>
    </dgm:pt>
    <dgm:pt modelId="{68FCCCC1-2B42-490A-84C0-5049A11FACFA}" type="sibTrans" cxnId="{04F18066-6E80-4A78-9367-53BEB5079A96}">
      <dgm:prSet/>
      <dgm:spPr/>
      <dgm:t>
        <a:bodyPr/>
        <a:lstStyle/>
        <a:p>
          <a:endParaRPr lang="fi-FI"/>
        </a:p>
      </dgm:t>
    </dgm:pt>
    <dgm:pt modelId="{DF0D9A42-93DD-41ED-9566-E37FDBBE9836}">
      <dgm:prSet phldrT="[Teksti]" custT="1"/>
      <dgm:spPr/>
      <dgm:t>
        <a:bodyPr/>
        <a:lstStyle/>
        <a:p>
          <a:r>
            <a:rPr lang="fi-FI" sz="1100" dirty="0"/>
            <a:t>Ehdotus strategisista ja toiminnallisista tavoitteista 4 vuodelle</a:t>
          </a:r>
        </a:p>
      </dgm:t>
    </dgm:pt>
    <dgm:pt modelId="{6D2FF530-27A0-4186-91A7-4077DEAAB229}" type="parTrans" cxnId="{2D839D23-F64A-4471-A600-3A9EA8FC2A41}">
      <dgm:prSet/>
      <dgm:spPr/>
      <dgm:t>
        <a:bodyPr/>
        <a:lstStyle/>
        <a:p>
          <a:endParaRPr lang="fi-FI"/>
        </a:p>
      </dgm:t>
    </dgm:pt>
    <dgm:pt modelId="{E00EC582-BDB4-4F05-B05F-C060D999D506}" type="sibTrans" cxnId="{2D839D23-F64A-4471-A600-3A9EA8FC2A41}">
      <dgm:prSet/>
      <dgm:spPr/>
      <dgm:t>
        <a:bodyPr/>
        <a:lstStyle/>
        <a:p>
          <a:endParaRPr lang="fi-FI"/>
        </a:p>
      </dgm:t>
    </dgm:pt>
    <dgm:pt modelId="{F8031475-E397-4E51-803B-617D85DC142E}">
      <dgm:prSet phldrT="[Teksti]"/>
      <dgm:spPr/>
      <dgm:t>
        <a:bodyPr/>
        <a:lstStyle/>
        <a:p>
          <a:r>
            <a:rPr lang="fi-FI" dirty="0"/>
            <a:t>Toteutuminen ja seuranta</a:t>
          </a:r>
        </a:p>
      </dgm:t>
    </dgm:pt>
    <dgm:pt modelId="{1B6D4380-4FB3-4B98-868B-55BDF780B056}" type="parTrans" cxnId="{711D3EAF-D0E7-44C6-93BB-B07C0E29FDBE}">
      <dgm:prSet/>
      <dgm:spPr/>
      <dgm:t>
        <a:bodyPr/>
        <a:lstStyle/>
        <a:p>
          <a:endParaRPr lang="fi-FI"/>
        </a:p>
      </dgm:t>
    </dgm:pt>
    <dgm:pt modelId="{80913CE5-9648-4BA7-BBA0-4E680AC274AD}" type="sibTrans" cxnId="{711D3EAF-D0E7-44C6-93BB-B07C0E29FDBE}">
      <dgm:prSet/>
      <dgm:spPr/>
      <dgm:t>
        <a:bodyPr/>
        <a:lstStyle/>
        <a:p>
          <a:endParaRPr lang="fi-FI"/>
        </a:p>
      </dgm:t>
    </dgm:pt>
    <dgm:pt modelId="{F56D9542-0758-4AC2-9F69-E5C957CBB797}">
      <dgm:prSet phldrT="[Teksti]" custT="1"/>
      <dgm:spPr/>
      <dgm:t>
        <a:bodyPr/>
        <a:lstStyle/>
        <a:p>
          <a:r>
            <a:rPr lang="fi-FI" sz="1100" dirty="0"/>
            <a:t>Tarvittaessa tavoitteet esim. rakenteellisiin toimiin tai työelämän kehittämisen edistämiseen</a:t>
          </a:r>
        </a:p>
      </dgm:t>
    </dgm:pt>
    <dgm:pt modelId="{F21C6B6E-48D1-4F43-A3D9-1DF76EBB2424}" type="parTrans" cxnId="{0DF3F326-FBF4-4933-9FD3-FC12F0661969}">
      <dgm:prSet/>
      <dgm:spPr/>
      <dgm:t>
        <a:bodyPr/>
        <a:lstStyle/>
        <a:p>
          <a:endParaRPr lang="fi-FI"/>
        </a:p>
      </dgm:t>
    </dgm:pt>
    <dgm:pt modelId="{5A8893E8-4D23-4BA3-B5FA-EB75F1AB143D}" type="sibTrans" cxnId="{0DF3F326-FBF4-4933-9FD3-FC12F0661969}">
      <dgm:prSet/>
      <dgm:spPr/>
      <dgm:t>
        <a:bodyPr/>
        <a:lstStyle/>
        <a:p>
          <a:endParaRPr lang="fi-FI"/>
        </a:p>
      </dgm:t>
    </dgm:pt>
    <dgm:pt modelId="{915AF44A-C424-47D0-9275-FD4827297ED8}">
      <dgm:prSet phldrT="[Teksti]" custT="1"/>
      <dgm:spPr/>
      <dgm:t>
        <a:bodyPr/>
        <a:lstStyle/>
        <a:p>
          <a:r>
            <a:rPr lang="fi-FI" sz="1100" dirty="0"/>
            <a:t>Tavoitteiden toteutumisen väliarviointi sopimuskauden puolivälissä </a:t>
          </a:r>
        </a:p>
      </dgm:t>
    </dgm:pt>
    <dgm:pt modelId="{064EF3C2-3027-4E17-9219-6AC45B17746F}" type="parTrans" cxnId="{C5D08C7B-5836-44FE-B4E9-C9795687ACC1}">
      <dgm:prSet/>
      <dgm:spPr/>
      <dgm:t>
        <a:bodyPr/>
        <a:lstStyle/>
        <a:p>
          <a:endParaRPr lang="fi-FI"/>
        </a:p>
      </dgm:t>
    </dgm:pt>
    <dgm:pt modelId="{0F2DA73C-05B5-4440-8899-49CF0B988A8E}" type="sibTrans" cxnId="{C5D08C7B-5836-44FE-B4E9-C9795687ACC1}">
      <dgm:prSet/>
      <dgm:spPr/>
      <dgm:t>
        <a:bodyPr/>
        <a:lstStyle/>
        <a:p>
          <a:endParaRPr lang="fi-FI"/>
        </a:p>
      </dgm:t>
    </dgm:pt>
    <dgm:pt modelId="{83009989-9150-4639-BFA5-B683E0F8A218}">
      <dgm:prSet phldrT="[Teksti]" custT="1"/>
      <dgm:spPr/>
      <dgm:t>
        <a:bodyPr/>
        <a:lstStyle/>
        <a:p>
          <a:r>
            <a:rPr lang="fi-FI" sz="1100" dirty="0"/>
            <a:t>Koulutuksen järjestäjä ilmoittaa OKM:lle, jos se ei saavuta tavoitteita. </a:t>
          </a:r>
          <a:r>
            <a:rPr lang="fi-FI" sz="1100" dirty="0">
              <a:sym typeface="Wingdings" panose="05000000000000000000" pitchFamily="2" charset="2"/>
            </a:rPr>
            <a:t></a:t>
          </a:r>
          <a:r>
            <a:rPr lang="fi-FI" sz="1100" dirty="0"/>
            <a:t> Toiminnan tai sopimuksen muutos</a:t>
          </a:r>
        </a:p>
      </dgm:t>
    </dgm:pt>
    <dgm:pt modelId="{1B6D62C9-7C3D-4390-9632-E1153B9D9A3B}" type="parTrans" cxnId="{8EF7B6B2-21BC-437C-9EBB-C03240855052}">
      <dgm:prSet/>
      <dgm:spPr/>
      <dgm:t>
        <a:bodyPr/>
        <a:lstStyle/>
        <a:p>
          <a:endParaRPr lang="fi-FI"/>
        </a:p>
      </dgm:t>
    </dgm:pt>
    <dgm:pt modelId="{5615DA35-C32A-4E2E-AC49-3623944DC869}" type="sibTrans" cxnId="{8EF7B6B2-21BC-437C-9EBB-C03240855052}">
      <dgm:prSet/>
      <dgm:spPr/>
      <dgm:t>
        <a:bodyPr/>
        <a:lstStyle/>
        <a:p>
          <a:endParaRPr lang="fi-FI"/>
        </a:p>
      </dgm:t>
    </dgm:pt>
    <dgm:pt modelId="{4C17499A-DC04-4962-B244-81712A1B3564}">
      <dgm:prSet phldrT="[Teksti]" custT="1"/>
      <dgm:spPr/>
      <dgm:t>
        <a:bodyPr/>
        <a:lstStyle/>
        <a:p>
          <a:r>
            <a:rPr lang="fi-FI" sz="1100" dirty="0"/>
            <a:t>Harkinnanvarainen rahoitus tukemaan tavoitteita </a:t>
          </a:r>
        </a:p>
      </dgm:t>
    </dgm:pt>
    <dgm:pt modelId="{8A222E57-502C-41D5-A40D-8BF390CEB8BD}" type="parTrans" cxnId="{217598C8-196B-40E5-9E01-1F8830B752C9}">
      <dgm:prSet/>
      <dgm:spPr/>
      <dgm:t>
        <a:bodyPr/>
        <a:lstStyle/>
        <a:p>
          <a:endParaRPr lang="fi-FI"/>
        </a:p>
      </dgm:t>
    </dgm:pt>
    <dgm:pt modelId="{D120CA2A-E50F-4EA9-8C40-DAA132E80B6C}" type="sibTrans" cxnId="{217598C8-196B-40E5-9E01-1F8830B752C9}">
      <dgm:prSet/>
      <dgm:spPr/>
      <dgm:t>
        <a:bodyPr/>
        <a:lstStyle/>
        <a:p>
          <a:endParaRPr lang="fi-FI"/>
        </a:p>
      </dgm:t>
    </dgm:pt>
    <dgm:pt modelId="{8789FABD-AAD5-4C5E-8A64-085C979A255D}">
      <dgm:prSet phldrT="[Teksti]" custT="1"/>
      <dgm:spPr/>
      <dgm:t>
        <a:bodyPr/>
        <a:lstStyle/>
        <a:p>
          <a:r>
            <a:rPr lang="fi-FI" sz="1100" dirty="0"/>
            <a:t>Esitys opiskelijavuosikatosta</a:t>
          </a:r>
        </a:p>
      </dgm:t>
    </dgm:pt>
    <dgm:pt modelId="{33E6C28E-7F6D-4C73-81C2-200F59CF3CFF}" type="parTrans" cxnId="{73910FA6-0879-499C-BA99-A9275A0DEA19}">
      <dgm:prSet/>
      <dgm:spPr/>
      <dgm:t>
        <a:bodyPr/>
        <a:lstStyle/>
        <a:p>
          <a:endParaRPr lang="fi-FI"/>
        </a:p>
      </dgm:t>
    </dgm:pt>
    <dgm:pt modelId="{DE68B717-C5B4-4346-91B1-92F204179880}" type="sibTrans" cxnId="{73910FA6-0879-499C-BA99-A9275A0DEA19}">
      <dgm:prSet/>
      <dgm:spPr/>
      <dgm:t>
        <a:bodyPr/>
        <a:lstStyle/>
        <a:p>
          <a:endParaRPr lang="fi-FI"/>
        </a:p>
      </dgm:t>
    </dgm:pt>
    <dgm:pt modelId="{3F592158-1FCB-4C15-B334-0D8E5A32336F}">
      <dgm:prSet phldrT="[Teksti]" custT="1"/>
      <dgm:spPr/>
      <dgm:t>
        <a:bodyPr/>
        <a:lstStyle/>
        <a:p>
          <a:r>
            <a:rPr lang="fi-FI" sz="1100" dirty="0"/>
            <a:t>Järjestäjäkohtaisten tavoitteiden suunta (mm. tutkintomäärät, työllistyminen ja jatko-opinnot)</a:t>
          </a:r>
        </a:p>
      </dgm:t>
    </dgm:pt>
    <dgm:pt modelId="{C09FBC34-1D13-48FC-8DC2-2F77FA88F60F}" type="parTrans" cxnId="{43548BB1-4602-4B6A-881C-EE7C4741B910}">
      <dgm:prSet/>
      <dgm:spPr/>
      <dgm:t>
        <a:bodyPr/>
        <a:lstStyle/>
        <a:p>
          <a:endParaRPr lang="fi-FI"/>
        </a:p>
      </dgm:t>
    </dgm:pt>
    <dgm:pt modelId="{8E05E184-40E4-4435-BAFF-C2A7CBDF12BF}" type="sibTrans" cxnId="{43548BB1-4602-4B6A-881C-EE7C4741B910}">
      <dgm:prSet/>
      <dgm:spPr/>
      <dgm:t>
        <a:bodyPr/>
        <a:lstStyle/>
        <a:p>
          <a:endParaRPr lang="fi-FI"/>
        </a:p>
      </dgm:t>
    </dgm:pt>
    <dgm:pt modelId="{9F3477F5-9C82-47CD-9950-87E80525CA06}" type="pres">
      <dgm:prSet presAssocID="{5EBFC1CE-0133-4452-9FDD-3BD75CE3CD2D}" presName="Name0" presStyleCnt="0">
        <dgm:presLayoutVars>
          <dgm:dir/>
          <dgm:animLvl val="lvl"/>
          <dgm:resizeHandles val="exact"/>
        </dgm:presLayoutVars>
      </dgm:prSet>
      <dgm:spPr/>
    </dgm:pt>
    <dgm:pt modelId="{E55F0645-82A2-43D2-A511-05E18352FABD}" type="pres">
      <dgm:prSet presAssocID="{5EBFC1CE-0133-4452-9FDD-3BD75CE3CD2D}" presName="tSp" presStyleCnt="0"/>
      <dgm:spPr/>
    </dgm:pt>
    <dgm:pt modelId="{0926D75A-0D7C-4706-926C-93961F8157E3}" type="pres">
      <dgm:prSet presAssocID="{5EBFC1CE-0133-4452-9FDD-3BD75CE3CD2D}" presName="bSp" presStyleCnt="0"/>
      <dgm:spPr/>
    </dgm:pt>
    <dgm:pt modelId="{696C4CFE-8E32-4146-80B7-5A47BF2D89D5}" type="pres">
      <dgm:prSet presAssocID="{5EBFC1CE-0133-4452-9FDD-3BD75CE3CD2D}" presName="process" presStyleCnt="0"/>
      <dgm:spPr/>
    </dgm:pt>
    <dgm:pt modelId="{F09CB4DC-2A92-4F30-BFC2-B1B519008518}" type="pres">
      <dgm:prSet presAssocID="{F7E7337A-6578-467A-9993-D44856E7BD88}" presName="composite1" presStyleCnt="0"/>
      <dgm:spPr/>
    </dgm:pt>
    <dgm:pt modelId="{CF6C0E9C-E6BF-48DF-AF11-E4D735AAA346}" type="pres">
      <dgm:prSet presAssocID="{F7E7337A-6578-467A-9993-D44856E7BD88}" presName="dummyNode1" presStyleLbl="node1" presStyleIdx="0" presStyleCnt="4"/>
      <dgm:spPr/>
    </dgm:pt>
    <dgm:pt modelId="{7B5626BD-96F4-49CE-831E-ABEC88BC1E58}" type="pres">
      <dgm:prSet presAssocID="{F7E7337A-6578-467A-9993-D44856E7BD88}" presName="childNode1" presStyleLbl="bgAcc1" presStyleIdx="0" presStyleCnt="4" custScaleX="96629" custScaleY="118447" custLinFactNeighborX="70417" custLinFactNeighborY="-30054">
        <dgm:presLayoutVars>
          <dgm:bulletEnabled val="1"/>
        </dgm:presLayoutVars>
      </dgm:prSet>
      <dgm:spPr/>
    </dgm:pt>
    <dgm:pt modelId="{001025F0-4604-4826-851B-EB07FD6AE7CC}" type="pres">
      <dgm:prSet presAssocID="{F7E7337A-6578-467A-9993-D44856E7BD88}" presName="childNode1tx" presStyleLbl="bgAcc1" presStyleIdx="0" presStyleCnt="4">
        <dgm:presLayoutVars>
          <dgm:bulletEnabled val="1"/>
        </dgm:presLayoutVars>
      </dgm:prSet>
      <dgm:spPr/>
    </dgm:pt>
    <dgm:pt modelId="{537F58AF-FEB8-4A34-A470-CD3A82FE78C5}" type="pres">
      <dgm:prSet presAssocID="{F7E7337A-6578-467A-9993-D44856E7BD88}" presName="parentNode1" presStyleLbl="node1" presStyleIdx="0" presStyleCnt="4" custScaleX="81225" custLinFactNeighborX="66576" custLinFactNeighborY="17129">
        <dgm:presLayoutVars>
          <dgm:chMax val="1"/>
          <dgm:bulletEnabled val="1"/>
        </dgm:presLayoutVars>
      </dgm:prSet>
      <dgm:spPr/>
    </dgm:pt>
    <dgm:pt modelId="{12122387-7BA0-43F8-9B3E-94CAE0254571}" type="pres">
      <dgm:prSet presAssocID="{F7E7337A-6578-467A-9993-D44856E7BD88}" presName="connSite1" presStyleCnt="0"/>
      <dgm:spPr/>
    </dgm:pt>
    <dgm:pt modelId="{897D671E-BB06-4DCD-9BC8-F8ED31584946}" type="pres">
      <dgm:prSet presAssocID="{A7656E00-F5B4-40D9-B85E-085980D0795A}" presName="Name9" presStyleLbl="sibTrans2D1" presStyleIdx="0" presStyleCnt="3" custScaleX="98494" custLinFactNeighborX="-4217" custLinFactNeighborY="-4057"/>
      <dgm:spPr/>
    </dgm:pt>
    <dgm:pt modelId="{E08A5DDA-67C8-41BE-B525-A14D08CA5A02}" type="pres">
      <dgm:prSet presAssocID="{24DD7136-85F2-4D4F-8D30-665A722B7305}" presName="composite2" presStyleCnt="0"/>
      <dgm:spPr/>
    </dgm:pt>
    <dgm:pt modelId="{A72E313C-19B7-4DC9-8459-3445775FFB73}" type="pres">
      <dgm:prSet presAssocID="{24DD7136-85F2-4D4F-8D30-665A722B7305}" presName="dummyNode2" presStyleLbl="node1" presStyleIdx="0" presStyleCnt="4"/>
      <dgm:spPr/>
    </dgm:pt>
    <dgm:pt modelId="{0487E6DF-B885-401F-AF40-3052D14E3730}" type="pres">
      <dgm:prSet presAssocID="{24DD7136-85F2-4D4F-8D30-665A722B7305}" presName="childNode2" presStyleLbl="bgAcc1" presStyleIdx="1" presStyleCnt="4" custScaleX="100290" custScaleY="118314" custLinFactNeighborX="44395" custLinFactNeighborY="-29923">
        <dgm:presLayoutVars>
          <dgm:bulletEnabled val="1"/>
        </dgm:presLayoutVars>
      </dgm:prSet>
      <dgm:spPr/>
    </dgm:pt>
    <dgm:pt modelId="{861487E2-159D-4543-A9DC-544032F0ABCE}" type="pres">
      <dgm:prSet presAssocID="{24DD7136-85F2-4D4F-8D30-665A722B7305}" presName="childNode2tx" presStyleLbl="bgAcc1" presStyleIdx="1" presStyleCnt="4">
        <dgm:presLayoutVars>
          <dgm:bulletEnabled val="1"/>
        </dgm:presLayoutVars>
      </dgm:prSet>
      <dgm:spPr/>
    </dgm:pt>
    <dgm:pt modelId="{E6A9A403-2C7E-4D0B-9334-F72DC331EF83}" type="pres">
      <dgm:prSet presAssocID="{24DD7136-85F2-4D4F-8D30-665A722B7305}" presName="parentNode2" presStyleLbl="node1" presStyleIdx="1" presStyleCnt="4" custLinFactNeighborX="36335" custLinFactNeighborY="-91301">
        <dgm:presLayoutVars>
          <dgm:chMax val="0"/>
          <dgm:bulletEnabled val="1"/>
        </dgm:presLayoutVars>
      </dgm:prSet>
      <dgm:spPr/>
    </dgm:pt>
    <dgm:pt modelId="{1637713C-22AC-40D1-A6B4-C1C1E91024A9}" type="pres">
      <dgm:prSet presAssocID="{24DD7136-85F2-4D4F-8D30-665A722B7305}" presName="connSite2" presStyleCnt="0"/>
      <dgm:spPr/>
    </dgm:pt>
    <dgm:pt modelId="{D7162E49-3A68-4106-8FD3-E7889772D09F}" type="pres">
      <dgm:prSet presAssocID="{EC0A3E0C-80C5-459C-97B4-5F17F4D5F98C}" presName="Name18" presStyleLbl="sibTrans2D1" presStyleIdx="1" presStyleCnt="3" custScaleY="75580"/>
      <dgm:spPr/>
    </dgm:pt>
    <dgm:pt modelId="{534B5414-D3AF-49E3-893A-9CEF1CB2495F}" type="pres">
      <dgm:prSet presAssocID="{2F45C6A7-0B06-48F6-87CF-6EC310BDDF43}" presName="composite1" presStyleCnt="0"/>
      <dgm:spPr/>
    </dgm:pt>
    <dgm:pt modelId="{853D9893-FC06-4F8B-AC29-FE6CDA486184}" type="pres">
      <dgm:prSet presAssocID="{2F45C6A7-0B06-48F6-87CF-6EC310BDDF43}" presName="dummyNode1" presStyleLbl="node1" presStyleIdx="1" presStyleCnt="4"/>
      <dgm:spPr/>
    </dgm:pt>
    <dgm:pt modelId="{FF3078DD-05E0-4277-AC26-8D1BB85A0BE3}" type="pres">
      <dgm:prSet presAssocID="{2F45C6A7-0B06-48F6-87CF-6EC310BDDF43}" presName="childNode1" presStyleLbl="bgAcc1" presStyleIdx="2" presStyleCnt="4" custScaleX="98980" custScaleY="139366" custLinFactNeighborX="18840" custLinFactNeighborY="-30065">
        <dgm:presLayoutVars>
          <dgm:bulletEnabled val="1"/>
        </dgm:presLayoutVars>
      </dgm:prSet>
      <dgm:spPr/>
    </dgm:pt>
    <dgm:pt modelId="{C44A2388-0C57-4DF4-B8BD-E9A3CB3393D3}" type="pres">
      <dgm:prSet presAssocID="{2F45C6A7-0B06-48F6-87CF-6EC310BDDF43}" presName="childNode1tx" presStyleLbl="bgAcc1" presStyleIdx="2" presStyleCnt="4">
        <dgm:presLayoutVars>
          <dgm:bulletEnabled val="1"/>
        </dgm:presLayoutVars>
      </dgm:prSet>
      <dgm:spPr/>
    </dgm:pt>
    <dgm:pt modelId="{FEDAE7E2-16B2-4908-8320-0F7570508F9A}" type="pres">
      <dgm:prSet presAssocID="{2F45C6A7-0B06-48F6-87CF-6EC310BDDF43}" presName="parentNode1" presStyleLbl="node1" presStyleIdx="2" presStyleCnt="4" custLinFactNeighborX="7889" custLinFactNeighborY="15016">
        <dgm:presLayoutVars>
          <dgm:chMax val="1"/>
          <dgm:bulletEnabled val="1"/>
        </dgm:presLayoutVars>
      </dgm:prSet>
      <dgm:spPr/>
    </dgm:pt>
    <dgm:pt modelId="{DA263DDD-AC1F-4E31-A683-BEC286D7B576}" type="pres">
      <dgm:prSet presAssocID="{2F45C6A7-0B06-48F6-87CF-6EC310BDDF43}" presName="connSite1" presStyleCnt="0"/>
      <dgm:spPr/>
    </dgm:pt>
    <dgm:pt modelId="{61B40D6E-FE99-4B52-90E5-5E81338A7E9E}" type="pres">
      <dgm:prSet presAssocID="{9E59C510-CE3E-4700-BE2B-41AE21B12F1B}" presName="Name9" presStyleLbl="sibTrans2D1" presStyleIdx="2" presStyleCnt="3"/>
      <dgm:spPr/>
    </dgm:pt>
    <dgm:pt modelId="{A880F0AD-C30D-4F5C-9B9F-B81FDDEBF125}" type="pres">
      <dgm:prSet presAssocID="{F8031475-E397-4E51-803B-617D85DC142E}" presName="composite2" presStyleCnt="0"/>
      <dgm:spPr/>
    </dgm:pt>
    <dgm:pt modelId="{EC7A055C-4BE1-499B-AB22-D2613FBE284A}" type="pres">
      <dgm:prSet presAssocID="{F8031475-E397-4E51-803B-617D85DC142E}" presName="dummyNode2" presStyleLbl="node1" presStyleIdx="2" presStyleCnt="4"/>
      <dgm:spPr/>
    </dgm:pt>
    <dgm:pt modelId="{E14FC408-59BA-4A47-9339-072F64E99C83}" type="pres">
      <dgm:prSet presAssocID="{F8031475-E397-4E51-803B-617D85DC142E}" presName="childNode2" presStyleLbl="bgAcc1" presStyleIdx="3" presStyleCnt="4" custScaleX="101748" custScaleY="115608" custLinFactNeighborX="-7215" custLinFactNeighborY="-26524">
        <dgm:presLayoutVars>
          <dgm:bulletEnabled val="1"/>
        </dgm:presLayoutVars>
      </dgm:prSet>
      <dgm:spPr/>
    </dgm:pt>
    <dgm:pt modelId="{444B197E-B66E-416F-8818-0EC88626EA21}" type="pres">
      <dgm:prSet presAssocID="{F8031475-E397-4E51-803B-617D85DC142E}" presName="childNode2tx" presStyleLbl="bgAcc1" presStyleIdx="3" presStyleCnt="4">
        <dgm:presLayoutVars>
          <dgm:bulletEnabled val="1"/>
        </dgm:presLayoutVars>
      </dgm:prSet>
      <dgm:spPr/>
    </dgm:pt>
    <dgm:pt modelId="{D17AF458-FE8F-431F-B4A9-E717FB967930}" type="pres">
      <dgm:prSet presAssocID="{F8031475-E397-4E51-803B-617D85DC142E}" presName="parentNode2" presStyleLbl="node1" presStyleIdx="3" presStyleCnt="4" custLinFactNeighborX="1909" custLinFactNeighborY="-77671">
        <dgm:presLayoutVars>
          <dgm:chMax val="0"/>
          <dgm:bulletEnabled val="1"/>
        </dgm:presLayoutVars>
      </dgm:prSet>
      <dgm:spPr/>
    </dgm:pt>
    <dgm:pt modelId="{1C394212-DD11-4F2D-9149-DB3FA2878F82}" type="pres">
      <dgm:prSet presAssocID="{F8031475-E397-4E51-803B-617D85DC142E}" presName="connSite2" presStyleCnt="0"/>
      <dgm:spPr/>
    </dgm:pt>
  </dgm:ptLst>
  <dgm:cxnLst>
    <dgm:cxn modelId="{C0540A03-5980-4BFD-ABE9-57939F05F906}" type="presOf" srcId="{915AF44A-C424-47D0-9275-FD4827297ED8}" destId="{444B197E-B66E-416F-8818-0EC88626EA21}" srcOrd="1" destOrd="0" presId="urn:microsoft.com/office/officeart/2005/8/layout/hProcess4"/>
    <dgm:cxn modelId="{F2865F0C-B80F-4185-8A1E-3B300B8946F1}" type="presOf" srcId="{915AF44A-C424-47D0-9275-FD4827297ED8}" destId="{E14FC408-59BA-4A47-9339-072F64E99C83}" srcOrd="0" destOrd="0" presId="urn:microsoft.com/office/officeart/2005/8/layout/hProcess4"/>
    <dgm:cxn modelId="{53E93C0D-1A31-4A0A-B0F7-5224A7AB76EB}" type="presOf" srcId="{DF5076CB-83F7-44FB-A70B-2CA8CCE0D07F}" destId="{861487E2-159D-4543-A9DC-544032F0ABCE}" srcOrd="1" destOrd="0" presId="urn:microsoft.com/office/officeart/2005/8/layout/hProcess4"/>
    <dgm:cxn modelId="{305B5B0E-3AA6-4526-AD8A-E143DAB7D5A5}" type="presOf" srcId="{A1DC91AA-E427-4968-8CBE-197FA973FF1F}" destId="{001025F0-4604-4826-851B-EB07FD6AE7CC}" srcOrd="1" destOrd="2" presId="urn:microsoft.com/office/officeart/2005/8/layout/hProcess4"/>
    <dgm:cxn modelId="{39D9A012-D1B1-40D4-BFCD-707FB156BE2F}" type="presOf" srcId="{2F45C6A7-0B06-48F6-87CF-6EC310BDDF43}" destId="{FEDAE7E2-16B2-4908-8320-0F7570508F9A}" srcOrd="0" destOrd="0" presId="urn:microsoft.com/office/officeart/2005/8/layout/hProcess4"/>
    <dgm:cxn modelId="{E6572814-31F3-4C98-9AC0-C3B3D2C647DB}" srcId="{F7E7337A-6578-467A-9993-D44856E7BD88}" destId="{57F69953-D54F-4B48-8902-E7FA4516994B}" srcOrd="1" destOrd="0" parTransId="{1D706CD2-889C-461C-9D04-8B17FDD36D44}" sibTransId="{7A385707-2017-4BA5-B181-327D1AE6BA0B}"/>
    <dgm:cxn modelId="{17EBB417-744E-41EE-8B3F-3653F667A795}" type="presOf" srcId="{3F592158-1FCB-4C15-B334-0D8E5A32336F}" destId="{FF3078DD-05E0-4277-AC26-8D1BB85A0BE3}" srcOrd="0" destOrd="3" presId="urn:microsoft.com/office/officeart/2005/8/layout/hProcess4"/>
    <dgm:cxn modelId="{36E69C18-AF9C-4581-BBF7-4F7526861109}" type="presOf" srcId="{9E59C510-CE3E-4700-BE2B-41AE21B12F1B}" destId="{61B40D6E-FE99-4B52-90E5-5E81338A7E9E}" srcOrd="0" destOrd="0" presId="urn:microsoft.com/office/officeart/2005/8/layout/hProcess4"/>
    <dgm:cxn modelId="{6040221A-3220-4543-8DA2-3F68212DC85D}" srcId="{5EBFC1CE-0133-4452-9FDD-3BD75CE3CD2D}" destId="{F7E7337A-6578-467A-9993-D44856E7BD88}" srcOrd="0" destOrd="0" parTransId="{0A6C078B-491E-4EB2-BED3-D067A5B2CB7E}" sibTransId="{A7656E00-F5B4-40D9-B85E-085980D0795A}"/>
    <dgm:cxn modelId="{4CD5A11E-2B90-4F14-8B7E-92D3A9081562}" type="presOf" srcId="{F7E7337A-6578-467A-9993-D44856E7BD88}" destId="{537F58AF-FEB8-4A34-A470-CD3A82FE78C5}" srcOrd="0" destOrd="0" presId="urn:microsoft.com/office/officeart/2005/8/layout/hProcess4"/>
    <dgm:cxn modelId="{D64FF71E-F594-41AC-A511-1D6ED617EFDA}" type="presOf" srcId="{14191D7A-A795-4348-B14A-8E01C537BEF9}" destId="{C44A2388-0C57-4DF4-B8BD-E9A3CB3393D3}" srcOrd="1" destOrd="0" presId="urn:microsoft.com/office/officeart/2005/8/layout/hProcess4"/>
    <dgm:cxn modelId="{37804C23-FBDA-4D65-929C-BF5105AB8503}" type="presOf" srcId="{84DE27A5-0134-4442-9302-FB2F3170997D}" destId="{001025F0-4604-4826-851B-EB07FD6AE7CC}" srcOrd="1" destOrd="0" presId="urn:microsoft.com/office/officeart/2005/8/layout/hProcess4"/>
    <dgm:cxn modelId="{2D839D23-F64A-4471-A600-3A9EA8FC2A41}" srcId="{24DD7136-85F2-4D4F-8D30-665A722B7305}" destId="{DF0D9A42-93DD-41ED-9566-E37FDBBE9836}" srcOrd="1" destOrd="0" parTransId="{6D2FF530-27A0-4186-91A7-4077DEAAB229}" sibTransId="{E00EC582-BDB4-4F05-B05F-C060D999D506}"/>
    <dgm:cxn modelId="{0DF3F326-FBF4-4933-9FD3-FC12F0661969}" srcId="{2F45C6A7-0B06-48F6-87CF-6EC310BDDF43}" destId="{F56D9542-0758-4AC2-9F69-E5C957CBB797}" srcOrd="1" destOrd="0" parTransId="{F21C6B6E-48D1-4F43-A3D9-1DF76EBB2424}" sibTransId="{5A8893E8-4D23-4BA3-B5FA-EB75F1AB143D}"/>
    <dgm:cxn modelId="{94EB6529-4659-4082-B495-6A03FC90182F}" type="presOf" srcId="{8789FABD-AAD5-4C5E-8A64-085C979A255D}" destId="{C44A2388-0C57-4DF4-B8BD-E9A3CB3393D3}" srcOrd="1" destOrd="2" presId="urn:microsoft.com/office/officeart/2005/8/layout/hProcess4"/>
    <dgm:cxn modelId="{F9BDBC2B-B16B-4F0C-B198-BF2AD08C8ABE}" type="presOf" srcId="{EC0A3E0C-80C5-459C-97B4-5F17F4D5F98C}" destId="{D7162E49-3A68-4106-8FD3-E7889772D09F}" srcOrd="0" destOrd="0" presId="urn:microsoft.com/office/officeart/2005/8/layout/hProcess4"/>
    <dgm:cxn modelId="{4951852C-4BCB-42B4-B09C-ED12B0F7313F}" type="presOf" srcId="{83009989-9150-4639-BFA5-B683E0F8A218}" destId="{444B197E-B66E-416F-8818-0EC88626EA21}" srcOrd="1" destOrd="1" presId="urn:microsoft.com/office/officeart/2005/8/layout/hProcess4"/>
    <dgm:cxn modelId="{2B0D973C-E8F6-4798-84F2-C1DEBDFDAE72}" type="presOf" srcId="{DF5076CB-83F7-44FB-A70B-2CA8CCE0D07F}" destId="{0487E6DF-B885-401F-AF40-3052D14E3730}" srcOrd="0" destOrd="0" presId="urn:microsoft.com/office/officeart/2005/8/layout/hProcess4"/>
    <dgm:cxn modelId="{4E89C73C-94E8-42F6-9D34-D3BF6B1546CC}" srcId="{5EBFC1CE-0133-4452-9FDD-3BD75CE3CD2D}" destId="{2F45C6A7-0B06-48F6-87CF-6EC310BDDF43}" srcOrd="2" destOrd="0" parTransId="{9ABFEE04-F4BE-47CF-B017-A331CA939C8C}" sibTransId="{9E59C510-CE3E-4700-BE2B-41AE21B12F1B}"/>
    <dgm:cxn modelId="{B4675D65-018A-4A49-BE0D-783923CD273A}" type="presOf" srcId="{3F592158-1FCB-4C15-B334-0D8E5A32336F}" destId="{C44A2388-0C57-4DF4-B8BD-E9A3CB3393D3}" srcOrd="1" destOrd="3" presId="urn:microsoft.com/office/officeart/2005/8/layout/hProcess4"/>
    <dgm:cxn modelId="{9418EA45-9CA8-47B6-B1C7-A1CA2C8B9411}" type="presOf" srcId="{F56D9542-0758-4AC2-9F69-E5C957CBB797}" destId="{FF3078DD-05E0-4277-AC26-8D1BB85A0BE3}" srcOrd="0" destOrd="1" presId="urn:microsoft.com/office/officeart/2005/8/layout/hProcess4"/>
    <dgm:cxn modelId="{04F18066-6E80-4A78-9367-53BEB5079A96}" srcId="{F7E7337A-6578-467A-9993-D44856E7BD88}" destId="{84DE27A5-0134-4442-9302-FB2F3170997D}" srcOrd="0" destOrd="0" parTransId="{04952FA0-5BAB-46B2-8862-2A6FE164B053}" sibTransId="{68FCCCC1-2B42-490A-84C0-5049A11FACFA}"/>
    <dgm:cxn modelId="{08DCED72-29A3-4D2E-8A84-5691AD83F329}" type="presOf" srcId="{84DE27A5-0134-4442-9302-FB2F3170997D}" destId="{7B5626BD-96F4-49CE-831E-ABEC88BC1E58}" srcOrd="0" destOrd="0" presId="urn:microsoft.com/office/officeart/2005/8/layout/hProcess4"/>
    <dgm:cxn modelId="{38F2E053-654D-4CCE-8632-20FD74C68171}" type="presOf" srcId="{57F69953-D54F-4B48-8902-E7FA4516994B}" destId="{7B5626BD-96F4-49CE-831E-ABEC88BC1E58}" srcOrd="0" destOrd="1" presId="urn:microsoft.com/office/officeart/2005/8/layout/hProcess4"/>
    <dgm:cxn modelId="{5D59A654-E3B1-4A48-9F0E-250341F9011F}" type="presOf" srcId="{F56D9542-0758-4AC2-9F69-E5C957CBB797}" destId="{C44A2388-0C57-4DF4-B8BD-E9A3CB3393D3}" srcOrd="1" destOrd="1" presId="urn:microsoft.com/office/officeart/2005/8/layout/hProcess4"/>
    <dgm:cxn modelId="{EED37D56-69DC-4C05-9719-4C1FED96C49A}" type="presOf" srcId="{4C17499A-DC04-4962-B244-81712A1B3564}" destId="{C44A2388-0C57-4DF4-B8BD-E9A3CB3393D3}" srcOrd="1" destOrd="4" presId="urn:microsoft.com/office/officeart/2005/8/layout/hProcess4"/>
    <dgm:cxn modelId="{738E455A-CD21-460B-B1F1-90ACA574E5E2}" srcId="{24DD7136-85F2-4D4F-8D30-665A722B7305}" destId="{DF5076CB-83F7-44FB-A70B-2CA8CCE0D07F}" srcOrd="0" destOrd="0" parTransId="{FFB2CBD8-DD71-4E47-BE2D-AA7FF833EF1E}" sibTransId="{ADC73409-1926-4DCD-9686-3124488EABDB}"/>
    <dgm:cxn modelId="{C5D08C7B-5836-44FE-B4E9-C9795687ACC1}" srcId="{F8031475-E397-4E51-803B-617D85DC142E}" destId="{915AF44A-C424-47D0-9275-FD4827297ED8}" srcOrd="0" destOrd="0" parTransId="{064EF3C2-3027-4E17-9219-6AC45B17746F}" sibTransId="{0F2DA73C-05B5-4440-8899-49CF0B988A8E}"/>
    <dgm:cxn modelId="{35A3567D-01C7-4996-BFBC-6EA8F93BA820}" type="presOf" srcId="{F8031475-E397-4E51-803B-617D85DC142E}" destId="{D17AF458-FE8F-431F-B4A9-E717FB967930}" srcOrd="0" destOrd="0" presId="urn:microsoft.com/office/officeart/2005/8/layout/hProcess4"/>
    <dgm:cxn modelId="{04CAD086-DD77-43F9-B379-44DF4ED799AB}" srcId="{2F45C6A7-0B06-48F6-87CF-6EC310BDDF43}" destId="{14191D7A-A795-4348-B14A-8E01C537BEF9}" srcOrd="0" destOrd="0" parTransId="{933F768C-AF41-4B8B-9BA1-DF33FB278685}" sibTransId="{81B1CEA6-9E64-41C6-80B4-53A4FB7FE337}"/>
    <dgm:cxn modelId="{A3FBBF90-B69D-4F92-A904-299F4F893EFB}" type="presOf" srcId="{14191D7A-A795-4348-B14A-8E01C537BEF9}" destId="{FF3078DD-05E0-4277-AC26-8D1BB85A0BE3}" srcOrd="0" destOrd="0" presId="urn:microsoft.com/office/officeart/2005/8/layout/hProcess4"/>
    <dgm:cxn modelId="{7AA1D39C-4E80-4B01-BD18-C84A6DD5028A}" srcId="{24DD7136-85F2-4D4F-8D30-665A722B7305}" destId="{115AD174-CE04-436D-8DF1-8A0166620189}" srcOrd="2" destOrd="0" parTransId="{C550C316-C15C-451D-A5C6-4DE35CB53641}" sibTransId="{434DCD44-178A-4EFF-BF67-FB671E58CF01}"/>
    <dgm:cxn modelId="{BC43A6A2-1A00-4860-B85C-4B262A72C252}" type="presOf" srcId="{57F69953-D54F-4B48-8902-E7FA4516994B}" destId="{001025F0-4604-4826-851B-EB07FD6AE7CC}" srcOrd="1" destOrd="1" presId="urn:microsoft.com/office/officeart/2005/8/layout/hProcess4"/>
    <dgm:cxn modelId="{C027D2A5-7340-400B-BAA9-4C7AB88529FB}" srcId="{F7E7337A-6578-467A-9993-D44856E7BD88}" destId="{A1DC91AA-E427-4968-8CBE-197FA973FF1F}" srcOrd="2" destOrd="0" parTransId="{F6464B1A-5A12-4F65-9BA9-AD2CABB2C882}" sibTransId="{151FB3B3-2487-4A0D-9BC5-B92973893E49}"/>
    <dgm:cxn modelId="{73910FA6-0879-499C-BA99-A9275A0DEA19}" srcId="{2F45C6A7-0B06-48F6-87CF-6EC310BDDF43}" destId="{8789FABD-AAD5-4C5E-8A64-085C979A255D}" srcOrd="2" destOrd="0" parTransId="{33E6C28E-7F6D-4C73-81C2-200F59CF3CFF}" sibTransId="{DE68B717-C5B4-4346-91B1-92F204179880}"/>
    <dgm:cxn modelId="{5212EBAE-502F-4B02-923E-58ECD2E51547}" type="presOf" srcId="{5EBFC1CE-0133-4452-9FDD-3BD75CE3CD2D}" destId="{9F3477F5-9C82-47CD-9950-87E80525CA06}" srcOrd="0" destOrd="0" presId="urn:microsoft.com/office/officeart/2005/8/layout/hProcess4"/>
    <dgm:cxn modelId="{711D3EAF-D0E7-44C6-93BB-B07C0E29FDBE}" srcId="{5EBFC1CE-0133-4452-9FDD-3BD75CE3CD2D}" destId="{F8031475-E397-4E51-803B-617D85DC142E}" srcOrd="3" destOrd="0" parTransId="{1B6D4380-4FB3-4B98-868B-55BDF780B056}" sibTransId="{80913CE5-9648-4BA7-BBA0-4E680AC274AD}"/>
    <dgm:cxn modelId="{1A5C43AF-B1B1-4A9D-B89C-8AFCFAFFC304}" type="presOf" srcId="{A7656E00-F5B4-40D9-B85E-085980D0795A}" destId="{897D671E-BB06-4DCD-9BC8-F8ED31584946}" srcOrd="0" destOrd="0" presId="urn:microsoft.com/office/officeart/2005/8/layout/hProcess4"/>
    <dgm:cxn modelId="{43548BB1-4602-4B6A-881C-EE7C4741B910}" srcId="{2F45C6A7-0B06-48F6-87CF-6EC310BDDF43}" destId="{3F592158-1FCB-4C15-B334-0D8E5A32336F}" srcOrd="3" destOrd="0" parTransId="{C09FBC34-1D13-48FC-8DC2-2F77FA88F60F}" sibTransId="{8E05E184-40E4-4435-BAFF-C2A7CBDF12BF}"/>
    <dgm:cxn modelId="{8EF7B6B2-21BC-437C-9EBB-C03240855052}" srcId="{F8031475-E397-4E51-803B-617D85DC142E}" destId="{83009989-9150-4639-BFA5-B683E0F8A218}" srcOrd="1" destOrd="0" parTransId="{1B6D62C9-7C3D-4390-9632-E1153B9D9A3B}" sibTransId="{5615DA35-C32A-4E2E-AC49-3623944DC869}"/>
    <dgm:cxn modelId="{4383ABB4-BE34-43E0-9553-185B44CF43C4}" type="presOf" srcId="{DF0D9A42-93DD-41ED-9566-E37FDBBE9836}" destId="{0487E6DF-B885-401F-AF40-3052D14E3730}" srcOrd="0" destOrd="1" presId="urn:microsoft.com/office/officeart/2005/8/layout/hProcess4"/>
    <dgm:cxn modelId="{B942FFB4-E34A-458A-9E6B-8195AFD91100}" type="presOf" srcId="{115AD174-CE04-436D-8DF1-8A0166620189}" destId="{0487E6DF-B885-401F-AF40-3052D14E3730}" srcOrd="0" destOrd="2" presId="urn:microsoft.com/office/officeart/2005/8/layout/hProcess4"/>
    <dgm:cxn modelId="{120468C2-735E-433A-8C92-5F11F24305A7}" type="presOf" srcId="{4C17499A-DC04-4962-B244-81712A1B3564}" destId="{FF3078DD-05E0-4277-AC26-8D1BB85A0BE3}" srcOrd="0" destOrd="4" presId="urn:microsoft.com/office/officeart/2005/8/layout/hProcess4"/>
    <dgm:cxn modelId="{217598C8-196B-40E5-9E01-1F8830B752C9}" srcId="{2F45C6A7-0B06-48F6-87CF-6EC310BDDF43}" destId="{4C17499A-DC04-4962-B244-81712A1B3564}" srcOrd="4" destOrd="0" parTransId="{8A222E57-502C-41D5-A40D-8BF390CEB8BD}" sibTransId="{D120CA2A-E50F-4EA9-8C40-DAA132E80B6C}"/>
    <dgm:cxn modelId="{C65BB2CC-C9D3-4760-BA2D-CC71C4DE7089}" type="presOf" srcId="{115AD174-CE04-436D-8DF1-8A0166620189}" destId="{861487E2-159D-4543-A9DC-544032F0ABCE}" srcOrd="1" destOrd="2" presId="urn:microsoft.com/office/officeart/2005/8/layout/hProcess4"/>
    <dgm:cxn modelId="{4B2F79DF-5514-48E8-9F60-11353F04E687}" type="presOf" srcId="{DF0D9A42-93DD-41ED-9566-E37FDBBE9836}" destId="{861487E2-159D-4543-A9DC-544032F0ABCE}" srcOrd="1" destOrd="1" presId="urn:microsoft.com/office/officeart/2005/8/layout/hProcess4"/>
    <dgm:cxn modelId="{4F3383E0-5A94-43CC-9F8A-49C0EE26DF95}" srcId="{5EBFC1CE-0133-4452-9FDD-3BD75CE3CD2D}" destId="{24DD7136-85F2-4D4F-8D30-665A722B7305}" srcOrd="1" destOrd="0" parTransId="{8CF319F2-AC7A-459D-8A2F-A5F3D0443325}" sibTransId="{EC0A3E0C-80C5-459C-97B4-5F17F4D5F98C}"/>
    <dgm:cxn modelId="{A130DFE6-C02D-4484-8570-CDDC5AB8F08F}" type="presOf" srcId="{A1DC91AA-E427-4968-8CBE-197FA973FF1F}" destId="{7B5626BD-96F4-49CE-831E-ABEC88BC1E58}" srcOrd="0" destOrd="2" presId="urn:microsoft.com/office/officeart/2005/8/layout/hProcess4"/>
    <dgm:cxn modelId="{038C92EC-3197-47E1-B093-FD557AB1B4FB}" type="presOf" srcId="{83009989-9150-4639-BFA5-B683E0F8A218}" destId="{E14FC408-59BA-4A47-9339-072F64E99C83}" srcOrd="0" destOrd="1" presId="urn:microsoft.com/office/officeart/2005/8/layout/hProcess4"/>
    <dgm:cxn modelId="{7B00D3F2-57FD-487C-962C-4C09728750D4}" type="presOf" srcId="{24DD7136-85F2-4D4F-8D30-665A722B7305}" destId="{E6A9A403-2C7E-4D0B-9334-F72DC331EF83}" srcOrd="0" destOrd="0" presId="urn:microsoft.com/office/officeart/2005/8/layout/hProcess4"/>
    <dgm:cxn modelId="{BAB5C5F8-15A2-4CA6-AC4C-69649698DEF8}" type="presOf" srcId="{8789FABD-AAD5-4C5E-8A64-085C979A255D}" destId="{FF3078DD-05E0-4277-AC26-8D1BB85A0BE3}" srcOrd="0" destOrd="2" presId="urn:microsoft.com/office/officeart/2005/8/layout/hProcess4"/>
    <dgm:cxn modelId="{AE0EC9F9-1D22-4D3B-9CE8-298A0A387393}" type="presParOf" srcId="{9F3477F5-9C82-47CD-9950-87E80525CA06}" destId="{E55F0645-82A2-43D2-A511-05E18352FABD}" srcOrd="0" destOrd="0" presId="urn:microsoft.com/office/officeart/2005/8/layout/hProcess4"/>
    <dgm:cxn modelId="{76FD7F3B-4651-4F6D-A43D-AB61B3B93022}" type="presParOf" srcId="{9F3477F5-9C82-47CD-9950-87E80525CA06}" destId="{0926D75A-0D7C-4706-926C-93961F8157E3}" srcOrd="1" destOrd="0" presId="urn:microsoft.com/office/officeart/2005/8/layout/hProcess4"/>
    <dgm:cxn modelId="{5583AB34-5B8C-4F3D-A3FA-0F861E659233}" type="presParOf" srcId="{9F3477F5-9C82-47CD-9950-87E80525CA06}" destId="{696C4CFE-8E32-4146-80B7-5A47BF2D89D5}" srcOrd="2" destOrd="0" presId="urn:microsoft.com/office/officeart/2005/8/layout/hProcess4"/>
    <dgm:cxn modelId="{498E237E-9850-4190-B0A0-4D280F1016DD}" type="presParOf" srcId="{696C4CFE-8E32-4146-80B7-5A47BF2D89D5}" destId="{F09CB4DC-2A92-4F30-BFC2-B1B519008518}" srcOrd="0" destOrd="0" presId="urn:microsoft.com/office/officeart/2005/8/layout/hProcess4"/>
    <dgm:cxn modelId="{3ACD2A1F-229B-4146-A15E-CFF24FD86D90}" type="presParOf" srcId="{F09CB4DC-2A92-4F30-BFC2-B1B519008518}" destId="{CF6C0E9C-E6BF-48DF-AF11-E4D735AAA346}" srcOrd="0" destOrd="0" presId="urn:microsoft.com/office/officeart/2005/8/layout/hProcess4"/>
    <dgm:cxn modelId="{F9FE6D72-DD50-4068-B683-FB8E853AFC79}" type="presParOf" srcId="{F09CB4DC-2A92-4F30-BFC2-B1B519008518}" destId="{7B5626BD-96F4-49CE-831E-ABEC88BC1E58}" srcOrd="1" destOrd="0" presId="urn:microsoft.com/office/officeart/2005/8/layout/hProcess4"/>
    <dgm:cxn modelId="{A294E17A-34A6-4279-AE32-CBAB0309823B}" type="presParOf" srcId="{F09CB4DC-2A92-4F30-BFC2-B1B519008518}" destId="{001025F0-4604-4826-851B-EB07FD6AE7CC}" srcOrd="2" destOrd="0" presId="urn:microsoft.com/office/officeart/2005/8/layout/hProcess4"/>
    <dgm:cxn modelId="{21441DB7-B7CA-4FA3-8ECE-7B8586970B30}" type="presParOf" srcId="{F09CB4DC-2A92-4F30-BFC2-B1B519008518}" destId="{537F58AF-FEB8-4A34-A470-CD3A82FE78C5}" srcOrd="3" destOrd="0" presId="urn:microsoft.com/office/officeart/2005/8/layout/hProcess4"/>
    <dgm:cxn modelId="{BBCC7520-09CC-4F1D-AD1E-0EB5B2D9708A}" type="presParOf" srcId="{F09CB4DC-2A92-4F30-BFC2-B1B519008518}" destId="{12122387-7BA0-43F8-9B3E-94CAE0254571}" srcOrd="4" destOrd="0" presId="urn:microsoft.com/office/officeart/2005/8/layout/hProcess4"/>
    <dgm:cxn modelId="{064A96B7-C547-4CF9-85C8-F0D178D477FD}" type="presParOf" srcId="{696C4CFE-8E32-4146-80B7-5A47BF2D89D5}" destId="{897D671E-BB06-4DCD-9BC8-F8ED31584946}" srcOrd="1" destOrd="0" presId="urn:microsoft.com/office/officeart/2005/8/layout/hProcess4"/>
    <dgm:cxn modelId="{384DA5D6-36E1-4B48-8AA5-EDDBB4BC7244}" type="presParOf" srcId="{696C4CFE-8E32-4146-80B7-5A47BF2D89D5}" destId="{E08A5DDA-67C8-41BE-B525-A14D08CA5A02}" srcOrd="2" destOrd="0" presId="urn:microsoft.com/office/officeart/2005/8/layout/hProcess4"/>
    <dgm:cxn modelId="{69E3171B-3F9A-4ECC-8BB9-E2FF1863A9F2}" type="presParOf" srcId="{E08A5DDA-67C8-41BE-B525-A14D08CA5A02}" destId="{A72E313C-19B7-4DC9-8459-3445775FFB73}" srcOrd="0" destOrd="0" presId="urn:microsoft.com/office/officeart/2005/8/layout/hProcess4"/>
    <dgm:cxn modelId="{A9E7A47B-DA3A-4C72-A0C5-DD6B9832509A}" type="presParOf" srcId="{E08A5DDA-67C8-41BE-B525-A14D08CA5A02}" destId="{0487E6DF-B885-401F-AF40-3052D14E3730}" srcOrd="1" destOrd="0" presId="urn:microsoft.com/office/officeart/2005/8/layout/hProcess4"/>
    <dgm:cxn modelId="{BB59B855-D933-4BC9-A5BC-1D768BB94CFA}" type="presParOf" srcId="{E08A5DDA-67C8-41BE-B525-A14D08CA5A02}" destId="{861487E2-159D-4543-A9DC-544032F0ABCE}" srcOrd="2" destOrd="0" presId="urn:microsoft.com/office/officeart/2005/8/layout/hProcess4"/>
    <dgm:cxn modelId="{1525BDEF-03BE-4CD1-AC88-6E96988564C5}" type="presParOf" srcId="{E08A5DDA-67C8-41BE-B525-A14D08CA5A02}" destId="{E6A9A403-2C7E-4D0B-9334-F72DC331EF83}" srcOrd="3" destOrd="0" presId="urn:microsoft.com/office/officeart/2005/8/layout/hProcess4"/>
    <dgm:cxn modelId="{0CCB2254-A0AF-46D0-A800-DCDE59647F4A}" type="presParOf" srcId="{E08A5DDA-67C8-41BE-B525-A14D08CA5A02}" destId="{1637713C-22AC-40D1-A6B4-C1C1E91024A9}" srcOrd="4" destOrd="0" presId="urn:microsoft.com/office/officeart/2005/8/layout/hProcess4"/>
    <dgm:cxn modelId="{561E9C62-7609-4D61-AB4B-D9017454672A}" type="presParOf" srcId="{696C4CFE-8E32-4146-80B7-5A47BF2D89D5}" destId="{D7162E49-3A68-4106-8FD3-E7889772D09F}" srcOrd="3" destOrd="0" presId="urn:microsoft.com/office/officeart/2005/8/layout/hProcess4"/>
    <dgm:cxn modelId="{1BB6B380-B964-4C8B-908B-7F4B88869D91}" type="presParOf" srcId="{696C4CFE-8E32-4146-80B7-5A47BF2D89D5}" destId="{534B5414-D3AF-49E3-893A-9CEF1CB2495F}" srcOrd="4" destOrd="0" presId="urn:microsoft.com/office/officeart/2005/8/layout/hProcess4"/>
    <dgm:cxn modelId="{CCC8CC32-9708-4CD9-B29C-42385B1F9E5E}" type="presParOf" srcId="{534B5414-D3AF-49E3-893A-9CEF1CB2495F}" destId="{853D9893-FC06-4F8B-AC29-FE6CDA486184}" srcOrd="0" destOrd="0" presId="urn:microsoft.com/office/officeart/2005/8/layout/hProcess4"/>
    <dgm:cxn modelId="{481AD856-17BA-4AFD-AEC0-EA79484039FD}" type="presParOf" srcId="{534B5414-D3AF-49E3-893A-9CEF1CB2495F}" destId="{FF3078DD-05E0-4277-AC26-8D1BB85A0BE3}" srcOrd="1" destOrd="0" presId="urn:microsoft.com/office/officeart/2005/8/layout/hProcess4"/>
    <dgm:cxn modelId="{68062E9E-CA11-4656-8C28-7A8C94343448}" type="presParOf" srcId="{534B5414-D3AF-49E3-893A-9CEF1CB2495F}" destId="{C44A2388-0C57-4DF4-B8BD-E9A3CB3393D3}" srcOrd="2" destOrd="0" presId="urn:microsoft.com/office/officeart/2005/8/layout/hProcess4"/>
    <dgm:cxn modelId="{C561E225-1AD2-4771-8E1F-2FB0F38BAF8C}" type="presParOf" srcId="{534B5414-D3AF-49E3-893A-9CEF1CB2495F}" destId="{FEDAE7E2-16B2-4908-8320-0F7570508F9A}" srcOrd="3" destOrd="0" presId="urn:microsoft.com/office/officeart/2005/8/layout/hProcess4"/>
    <dgm:cxn modelId="{7F6566EB-5972-418C-9E5C-C4BC8646A4BF}" type="presParOf" srcId="{534B5414-D3AF-49E3-893A-9CEF1CB2495F}" destId="{DA263DDD-AC1F-4E31-A683-BEC286D7B576}" srcOrd="4" destOrd="0" presId="urn:microsoft.com/office/officeart/2005/8/layout/hProcess4"/>
    <dgm:cxn modelId="{626F21B5-BC5D-4A42-92F8-65FB4BF130D3}" type="presParOf" srcId="{696C4CFE-8E32-4146-80B7-5A47BF2D89D5}" destId="{61B40D6E-FE99-4B52-90E5-5E81338A7E9E}" srcOrd="5" destOrd="0" presId="urn:microsoft.com/office/officeart/2005/8/layout/hProcess4"/>
    <dgm:cxn modelId="{DDFE177E-70E4-49C5-8731-C167456362AE}" type="presParOf" srcId="{696C4CFE-8E32-4146-80B7-5A47BF2D89D5}" destId="{A880F0AD-C30D-4F5C-9B9F-B81FDDEBF125}" srcOrd="6" destOrd="0" presId="urn:microsoft.com/office/officeart/2005/8/layout/hProcess4"/>
    <dgm:cxn modelId="{A258AE2F-7C1F-421A-A63C-64013B93597F}" type="presParOf" srcId="{A880F0AD-C30D-4F5C-9B9F-B81FDDEBF125}" destId="{EC7A055C-4BE1-499B-AB22-D2613FBE284A}" srcOrd="0" destOrd="0" presId="urn:microsoft.com/office/officeart/2005/8/layout/hProcess4"/>
    <dgm:cxn modelId="{79587DAB-C7AE-4720-8B80-2C3FA049440B}" type="presParOf" srcId="{A880F0AD-C30D-4F5C-9B9F-B81FDDEBF125}" destId="{E14FC408-59BA-4A47-9339-072F64E99C83}" srcOrd="1" destOrd="0" presId="urn:microsoft.com/office/officeart/2005/8/layout/hProcess4"/>
    <dgm:cxn modelId="{A937A79A-ADB2-4497-BCA3-8E63AA124E5C}" type="presParOf" srcId="{A880F0AD-C30D-4F5C-9B9F-B81FDDEBF125}" destId="{444B197E-B66E-416F-8818-0EC88626EA21}" srcOrd="2" destOrd="0" presId="urn:microsoft.com/office/officeart/2005/8/layout/hProcess4"/>
    <dgm:cxn modelId="{9B12B73E-A480-4D90-A022-0B2CB40C2B26}" type="presParOf" srcId="{A880F0AD-C30D-4F5C-9B9F-B81FDDEBF125}" destId="{D17AF458-FE8F-431F-B4A9-E717FB967930}" srcOrd="3" destOrd="0" presId="urn:microsoft.com/office/officeart/2005/8/layout/hProcess4"/>
    <dgm:cxn modelId="{968D0EA9-111F-44E2-BD68-FD07F8B1B7B3}" type="presParOf" srcId="{A880F0AD-C30D-4F5C-9B9F-B81FDDEBF125}" destId="{1C394212-DD11-4F2D-9149-DB3FA2878F8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626BD-96F4-49CE-831E-ABEC88BC1E58}">
      <dsp:nvSpPr>
        <dsp:cNvPr id="0" name=""/>
        <dsp:cNvSpPr/>
      </dsp:nvSpPr>
      <dsp:spPr>
        <a:xfrm>
          <a:off x="1654679" y="1111692"/>
          <a:ext cx="2215327" cy="22397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Koonti ammatillisen koulutuksen kansallisista tavoitteista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Tilannekuva koulutuksen järjestäjän toimintaympäristöstä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Indikaattoriaineisto koulutuksen järjestäjän toiminnasta ja taloudesta</a:t>
          </a:r>
        </a:p>
      </dsp:txBody>
      <dsp:txXfrm>
        <a:off x="1706222" y="1163235"/>
        <a:ext cx="2112241" cy="1656713"/>
      </dsp:txXfrm>
    </dsp:sp>
    <dsp:sp modelId="{897D671E-BB06-4DCD-9BC8-F8ED31584946}">
      <dsp:nvSpPr>
        <dsp:cNvPr id="0" name=""/>
        <dsp:cNvSpPr/>
      </dsp:nvSpPr>
      <dsp:spPr>
        <a:xfrm>
          <a:off x="2307945" y="2191621"/>
          <a:ext cx="2287369" cy="2322343"/>
        </a:xfrm>
        <a:prstGeom prst="leftCircularArrow">
          <a:avLst>
            <a:gd name="adj1" fmla="val 3552"/>
            <a:gd name="adj2" fmla="val 441255"/>
            <a:gd name="adj3" fmla="val 884086"/>
            <a:gd name="adj4" fmla="val 7691810"/>
            <a:gd name="adj5" fmla="val 414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7F58AF-FEB8-4A34-A470-CD3A82FE78C5}">
      <dsp:nvSpPr>
        <dsp:cNvPr id="0" name=""/>
        <dsp:cNvSpPr/>
      </dsp:nvSpPr>
      <dsp:spPr>
        <a:xfrm>
          <a:off x="2059160" y="3478940"/>
          <a:ext cx="1655265" cy="8103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 dirty="0"/>
            <a:t>Opetus- ja kulttuuriministeriö</a:t>
          </a:r>
        </a:p>
      </dsp:txBody>
      <dsp:txXfrm>
        <a:off x="2082896" y="3502676"/>
        <a:ext cx="1607793" cy="762924"/>
      </dsp:txXfrm>
    </dsp:sp>
    <dsp:sp modelId="{0487E6DF-B885-401F-AF40-3052D14E3730}">
      <dsp:nvSpPr>
        <dsp:cNvPr id="0" name=""/>
        <dsp:cNvSpPr/>
      </dsp:nvSpPr>
      <dsp:spPr>
        <a:xfrm>
          <a:off x="3959596" y="1112944"/>
          <a:ext cx="2299260" cy="2237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2739"/>
              <a:satOff val="-17391"/>
              <a:lumOff val="124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Analyysi omasta toiminnasta ja strategisista tavoitteista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Ehdotus strategisista ja toiminnallisista tavoitteista 4 vuodelle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Indikaattorit tavoitteiden saavuttamisen kuvaamiseen</a:t>
          </a:r>
        </a:p>
      </dsp:txBody>
      <dsp:txXfrm>
        <a:off x="4011081" y="1643835"/>
        <a:ext cx="2196290" cy="1654853"/>
      </dsp:txXfrm>
    </dsp:sp>
    <dsp:sp modelId="{D7162E49-3A68-4106-8FD3-E7889772D09F}">
      <dsp:nvSpPr>
        <dsp:cNvPr id="0" name=""/>
        <dsp:cNvSpPr/>
      </dsp:nvSpPr>
      <dsp:spPr>
        <a:xfrm>
          <a:off x="4921669" y="418734"/>
          <a:ext cx="2495617" cy="1886187"/>
        </a:xfrm>
        <a:prstGeom prst="circularArrow">
          <a:avLst>
            <a:gd name="adj1" fmla="val 3305"/>
            <a:gd name="adj2" fmla="val 408214"/>
            <a:gd name="adj3" fmla="val 19706650"/>
            <a:gd name="adj4" fmla="val 12865885"/>
            <a:gd name="adj5" fmla="val 3856"/>
          </a:avLst>
        </a:prstGeom>
        <a:solidFill>
          <a:schemeClr val="accent5">
            <a:hueOff val="-109109"/>
            <a:satOff val="-26087"/>
            <a:lumOff val="18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9A403-2C7E-4D0B-9334-F72DC331EF83}">
      <dsp:nvSpPr>
        <dsp:cNvPr id="0" name=""/>
        <dsp:cNvSpPr/>
      </dsp:nvSpPr>
      <dsp:spPr>
        <a:xfrm>
          <a:off x="4195047" y="706819"/>
          <a:ext cx="2037877" cy="810396"/>
        </a:xfrm>
        <a:prstGeom prst="roundRect">
          <a:avLst>
            <a:gd name="adj" fmla="val 10000"/>
          </a:avLst>
        </a:prstGeom>
        <a:solidFill>
          <a:schemeClr val="accent5">
            <a:hueOff val="-72739"/>
            <a:satOff val="-17391"/>
            <a:lumOff val="124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 dirty="0"/>
            <a:t>Koulutuksen järjestäjä</a:t>
          </a:r>
        </a:p>
      </dsp:txBody>
      <dsp:txXfrm>
        <a:off x="4218783" y="730555"/>
        <a:ext cx="1990405" cy="762924"/>
      </dsp:txXfrm>
    </dsp:sp>
    <dsp:sp modelId="{FF3078DD-05E0-4277-AC26-8D1BB85A0BE3}">
      <dsp:nvSpPr>
        <dsp:cNvPr id="0" name=""/>
        <dsp:cNvSpPr/>
      </dsp:nvSpPr>
      <dsp:spPr>
        <a:xfrm>
          <a:off x="6328879" y="915115"/>
          <a:ext cx="2269227" cy="26353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45479"/>
              <a:satOff val="-34783"/>
              <a:lumOff val="249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Toimet koulutustarjonnan ja työmarkkinoiden </a:t>
          </a:r>
          <a:r>
            <a:rPr lang="fi-FI" sz="1100" kern="1200" dirty="0" err="1"/>
            <a:t>kohtaannon</a:t>
          </a:r>
          <a:r>
            <a:rPr lang="fi-FI" sz="1100" kern="1200" dirty="0"/>
            <a:t> sekä koulutuksen laadun varmistamiseksi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Tarvittaessa tavoitteet esim. rakenteellisiin toimiin tai työelämän kehittämisen edistämiseen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Esitys opiskelijavuosikatosta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Järjestäjäkohtaisten tavoitteiden suunta (mm. tutkintomäärät, työllistyminen ja jatko-opinnot)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Harkinnanvarainen rahoitus tukemaan tavoitteita </a:t>
          </a:r>
        </a:p>
      </dsp:txBody>
      <dsp:txXfrm>
        <a:off x="6389525" y="975761"/>
        <a:ext cx="2147935" cy="1949306"/>
      </dsp:txXfrm>
    </dsp:sp>
    <dsp:sp modelId="{61B40D6E-FE99-4B52-90E5-5E81338A7E9E}">
      <dsp:nvSpPr>
        <dsp:cNvPr id="0" name=""/>
        <dsp:cNvSpPr/>
      </dsp:nvSpPr>
      <dsp:spPr>
        <a:xfrm>
          <a:off x="7113969" y="2302206"/>
          <a:ext cx="2321254" cy="2321254"/>
        </a:xfrm>
        <a:prstGeom prst="leftCircularArrow">
          <a:avLst>
            <a:gd name="adj1" fmla="val 3554"/>
            <a:gd name="adj2" fmla="val 441480"/>
            <a:gd name="adj3" fmla="val 1041240"/>
            <a:gd name="adj4" fmla="val 7848739"/>
            <a:gd name="adj5" fmla="val 4146"/>
          </a:avLst>
        </a:prstGeom>
        <a:solidFill>
          <a:schemeClr val="accent5">
            <a:hueOff val="-218218"/>
            <a:satOff val="-52174"/>
            <a:lumOff val="37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AE7E2-16B2-4908-8320-0F7570508F9A}">
      <dsp:nvSpPr>
        <dsp:cNvPr id="0" name=""/>
        <dsp:cNvSpPr/>
      </dsp:nvSpPr>
      <dsp:spPr>
        <a:xfrm>
          <a:off x="6555496" y="3463229"/>
          <a:ext cx="2037877" cy="810396"/>
        </a:xfrm>
        <a:prstGeom prst="roundRect">
          <a:avLst>
            <a:gd name="adj" fmla="val 10000"/>
          </a:avLst>
        </a:prstGeom>
        <a:solidFill>
          <a:schemeClr val="accent5">
            <a:hueOff val="-145479"/>
            <a:satOff val="-34783"/>
            <a:lumOff val="249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 dirty="0"/>
            <a:t>Sopimusneuvottelu/ vuoropuhelu </a:t>
          </a:r>
        </a:p>
      </dsp:txBody>
      <dsp:txXfrm>
        <a:off x="6579232" y="3486965"/>
        <a:ext cx="1990405" cy="762924"/>
      </dsp:txXfrm>
    </dsp:sp>
    <dsp:sp modelId="{E14FC408-59BA-4A47-9339-072F64E99C83}">
      <dsp:nvSpPr>
        <dsp:cNvPr id="0" name=""/>
        <dsp:cNvSpPr/>
      </dsp:nvSpPr>
      <dsp:spPr>
        <a:xfrm>
          <a:off x="8659989" y="1202983"/>
          <a:ext cx="2332686" cy="21860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18218"/>
              <a:satOff val="-52174"/>
              <a:lumOff val="37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Tavoitteiden toteutumisen väliarviointi sopimuskauden puolivälissä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100" kern="1200" dirty="0"/>
            <a:t>Koulutuksen järjestäjä ilmoittaa OKM:lle, jos se ei saavuta tavoitteita. </a:t>
          </a:r>
          <a:r>
            <a:rPr lang="fi-FI" sz="1100" kern="1200" dirty="0">
              <a:sym typeface="Wingdings" panose="05000000000000000000" pitchFamily="2" charset="2"/>
            </a:rPr>
            <a:t></a:t>
          </a:r>
          <a:r>
            <a:rPr lang="fi-FI" sz="1100" kern="1200" dirty="0"/>
            <a:t> Toiminnan tai sopimuksen muutos</a:t>
          </a:r>
        </a:p>
      </dsp:txBody>
      <dsp:txXfrm>
        <a:off x="8710296" y="1721732"/>
        <a:ext cx="2232072" cy="1617005"/>
      </dsp:txXfrm>
    </dsp:sp>
    <dsp:sp modelId="{D17AF458-FE8F-431F-B4A9-E717FB967930}">
      <dsp:nvSpPr>
        <dsp:cNvPr id="0" name=""/>
        <dsp:cNvSpPr/>
      </dsp:nvSpPr>
      <dsp:spPr>
        <a:xfrm>
          <a:off x="9356556" y="817459"/>
          <a:ext cx="2037877" cy="810396"/>
        </a:xfrm>
        <a:prstGeom prst="roundRect">
          <a:avLst>
            <a:gd name="adj" fmla="val 10000"/>
          </a:avLst>
        </a:prstGeom>
        <a:solidFill>
          <a:schemeClr val="accent5">
            <a:hueOff val="-218218"/>
            <a:satOff val="-52174"/>
            <a:lumOff val="37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 dirty="0"/>
            <a:t>Toteutuminen ja seuranta</a:t>
          </a:r>
        </a:p>
      </dsp:txBody>
      <dsp:txXfrm>
        <a:off x="9380292" y="841195"/>
        <a:ext cx="1990405" cy="762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Pää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Kuva 50">
            <a:extLst>
              <a:ext uri="{FF2B5EF4-FFF2-40B4-BE49-F238E27FC236}">
                <a16:creationId xmlns:a16="http://schemas.microsoft.com/office/drawing/2014/main" id="{674E1DF1-D745-334E-A202-ECAD9A3D8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911424" y="2468894"/>
            <a:ext cx="7776864" cy="2794037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911424" y="5419437"/>
            <a:ext cx="7776864" cy="8898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" name="Kuva 1" descr="OKM tunnu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644691"/>
            <a:ext cx="5634613" cy="8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32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Pää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3E4E785B-7BD3-7642-81F7-57558DC95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133" y="0"/>
            <a:ext cx="4097867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911424" y="2468894"/>
            <a:ext cx="7776864" cy="2794037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911424" y="5419437"/>
            <a:ext cx="7776864" cy="8898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4" name="Kuva 3" descr="OKM tunnu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5" y="644691"/>
            <a:ext cx="5637673" cy="8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1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D4202D0-A146-3E4A-B757-AE655FD3E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2667" y="0"/>
            <a:ext cx="3979333" cy="6858000"/>
          </a:xfrm>
          <a:prstGeom prst="rect">
            <a:avLst/>
          </a:prstGeom>
        </p:spPr>
      </p:pic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319487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319487" cy="4524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4ABC-1DE0-46BB-903F-0CABE2C72FC7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1" name="Kuva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1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tsikko ja sisältö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965805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965805" cy="4524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C25083-4F68-4FD0-AC90-E6882567D2E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C9E9A5-01FB-4817-A556-2FA5B62990B4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4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Otsikko ja sisältö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D4202D0-A146-3E4A-B757-AE655FD3E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2667" y="0"/>
            <a:ext cx="3979333" cy="6858000"/>
          </a:xfrm>
          <a:prstGeom prst="rect">
            <a:avLst/>
          </a:prstGeom>
        </p:spPr>
      </p:pic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319487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319487" cy="4524001"/>
          </a:xfrm>
        </p:spPr>
        <p:txBody>
          <a:bodyPr numCol="2" spcCol="21600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5083-4F68-4FD0-AC90-E6882567D2E9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E9A5-01FB-4817-A556-2FA5B62990B4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F831D89F-469F-C24E-98F9-99A30767C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6789" y="1983329"/>
            <a:ext cx="0" cy="43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Kuva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06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Otsikko ja sisältö 2 palstaa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965805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965805" cy="4524001"/>
          </a:xfrm>
        </p:spPr>
        <p:txBody>
          <a:bodyPr numCol="2" spcCol="28800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C25083-4F68-4FD0-AC90-E6882567D2E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C9E9A5-01FB-4817-A556-2FA5B62990B4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CD4829C8-F060-7646-922A-C2AA787EA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59949" y="1983329"/>
            <a:ext cx="0" cy="43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Kuva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9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Otsikko ja sisältö kuva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65B97F5B-1B58-664F-B3D8-559D5761AF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680" y="1"/>
            <a:ext cx="4456371" cy="6859185"/>
          </a:xfrm>
          <a:custGeom>
            <a:avLst/>
            <a:gdLst>
              <a:gd name="connsiteX0" fmla="*/ 770354 w 3342278"/>
              <a:gd name="connsiteY0" fmla="*/ 0 h 5144389"/>
              <a:gd name="connsiteX1" fmla="*/ 3342278 w 3342278"/>
              <a:gd name="connsiteY1" fmla="*/ 0 h 5144389"/>
              <a:gd name="connsiteX2" fmla="*/ 3342278 w 3342278"/>
              <a:gd name="connsiteY2" fmla="*/ 5144389 h 5144389"/>
              <a:gd name="connsiteX3" fmla="*/ 770608 w 3342278"/>
              <a:gd name="connsiteY3" fmla="*/ 5144389 h 5144389"/>
              <a:gd name="connsiteX4" fmla="*/ 228682 w 3342278"/>
              <a:gd name="connsiteY4" fmla="*/ 4017011 h 5144389"/>
              <a:gd name="connsiteX5" fmla="*/ 228682 w 3342278"/>
              <a:gd name="connsiteY5" fmla="*/ 4017010 h 5144389"/>
              <a:gd name="connsiteX6" fmla="*/ 770354 w 334227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2278" h="5144389">
                <a:moveTo>
                  <a:pt x="770354" y="0"/>
                </a:moveTo>
                <a:lnTo>
                  <a:pt x="3342278" y="0"/>
                </a:lnTo>
                <a:lnTo>
                  <a:pt x="3342278" y="5144389"/>
                </a:lnTo>
                <a:lnTo>
                  <a:pt x="770608" y="5144389"/>
                </a:lnTo>
                <a:cubicBezTo>
                  <a:pt x="540216" y="4794542"/>
                  <a:pt x="357942" y="4415355"/>
                  <a:pt x="228682" y="4017011"/>
                </a:cubicBezTo>
                <a:lnTo>
                  <a:pt x="228682" y="4017010"/>
                </a:lnTo>
                <a:cubicBezTo>
                  <a:pt x="-210148" y="2665259"/>
                  <a:pt x="-10897" y="1187625"/>
                  <a:pt x="7703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7200000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6960000" cy="4524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5083-4F68-4FD0-AC90-E6882567D2E9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E9A5-01FB-4817-A556-2FA5B62990B4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521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Otsikko ja sisältö kuva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64BC40CB-B021-DB4D-9726-7923D412A4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189" y="1"/>
            <a:ext cx="8218811" cy="6859185"/>
          </a:xfrm>
          <a:custGeom>
            <a:avLst/>
            <a:gdLst>
              <a:gd name="connsiteX0" fmla="*/ 769741 w 6164108"/>
              <a:gd name="connsiteY0" fmla="*/ 0 h 5144389"/>
              <a:gd name="connsiteX1" fmla="*/ 6164108 w 6164108"/>
              <a:gd name="connsiteY1" fmla="*/ 0 h 5144389"/>
              <a:gd name="connsiteX2" fmla="*/ 6164108 w 6164108"/>
              <a:gd name="connsiteY2" fmla="*/ 5144389 h 5144389"/>
              <a:gd name="connsiteX3" fmla="*/ 769995 w 6164108"/>
              <a:gd name="connsiteY3" fmla="*/ 5144389 h 5144389"/>
              <a:gd name="connsiteX4" fmla="*/ 228500 w 6164108"/>
              <a:gd name="connsiteY4" fmla="*/ 4017011 h 5144389"/>
              <a:gd name="connsiteX5" fmla="*/ 228500 w 6164108"/>
              <a:gd name="connsiteY5" fmla="*/ 4017010 h 5144389"/>
              <a:gd name="connsiteX6" fmla="*/ 769741 w 616410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108" h="5144389">
                <a:moveTo>
                  <a:pt x="769741" y="0"/>
                </a:moveTo>
                <a:lnTo>
                  <a:pt x="6164108" y="0"/>
                </a:lnTo>
                <a:lnTo>
                  <a:pt x="6164108" y="5144389"/>
                </a:lnTo>
                <a:lnTo>
                  <a:pt x="769995" y="5144389"/>
                </a:lnTo>
                <a:cubicBezTo>
                  <a:pt x="539785" y="4794542"/>
                  <a:pt x="357657" y="4415355"/>
                  <a:pt x="228500" y="4017011"/>
                </a:cubicBezTo>
                <a:lnTo>
                  <a:pt x="228500" y="4017010"/>
                </a:lnTo>
                <a:cubicBezTo>
                  <a:pt x="-209981" y="2665259"/>
                  <a:pt x="-10889" y="1187625"/>
                  <a:pt x="769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5" y="313787"/>
            <a:ext cx="3600000" cy="196308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2564904"/>
            <a:ext cx="3360000" cy="384042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5083-4F68-4FD0-AC90-E6882567D2E9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E9A5-01FB-4817-A556-2FA5B62990B4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132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1BBE0F1-831B-C54F-9352-AE500835A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28" y="6488848"/>
            <a:ext cx="5469931" cy="319101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575999" y="548680"/>
            <a:ext cx="69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576000" y="4677139"/>
            <a:ext cx="69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3637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Väliotsikko ja kuva 1/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3">
            <a:extLst>
              <a:ext uri="{FF2B5EF4-FFF2-40B4-BE49-F238E27FC236}">
                <a16:creationId xmlns:a16="http://schemas.microsoft.com/office/drawing/2014/main" id="{5602F7D5-9303-9C46-A40B-89792C6EDC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680" y="1"/>
            <a:ext cx="4456371" cy="6859185"/>
          </a:xfrm>
          <a:custGeom>
            <a:avLst/>
            <a:gdLst>
              <a:gd name="connsiteX0" fmla="*/ 770354 w 3342278"/>
              <a:gd name="connsiteY0" fmla="*/ 0 h 5144389"/>
              <a:gd name="connsiteX1" fmla="*/ 3342278 w 3342278"/>
              <a:gd name="connsiteY1" fmla="*/ 0 h 5144389"/>
              <a:gd name="connsiteX2" fmla="*/ 3342278 w 3342278"/>
              <a:gd name="connsiteY2" fmla="*/ 5144389 h 5144389"/>
              <a:gd name="connsiteX3" fmla="*/ 770608 w 3342278"/>
              <a:gd name="connsiteY3" fmla="*/ 5144389 h 5144389"/>
              <a:gd name="connsiteX4" fmla="*/ 228682 w 3342278"/>
              <a:gd name="connsiteY4" fmla="*/ 4017011 h 5144389"/>
              <a:gd name="connsiteX5" fmla="*/ 228682 w 3342278"/>
              <a:gd name="connsiteY5" fmla="*/ 4017010 h 5144389"/>
              <a:gd name="connsiteX6" fmla="*/ 770354 w 334227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2278" h="5144389">
                <a:moveTo>
                  <a:pt x="770354" y="0"/>
                </a:moveTo>
                <a:lnTo>
                  <a:pt x="3342278" y="0"/>
                </a:lnTo>
                <a:lnTo>
                  <a:pt x="3342278" y="5144389"/>
                </a:lnTo>
                <a:lnTo>
                  <a:pt x="770608" y="5144389"/>
                </a:lnTo>
                <a:cubicBezTo>
                  <a:pt x="540216" y="4794542"/>
                  <a:pt x="357942" y="4415355"/>
                  <a:pt x="228682" y="4017011"/>
                </a:cubicBezTo>
                <a:lnTo>
                  <a:pt x="228682" y="4017010"/>
                </a:lnTo>
                <a:cubicBezTo>
                  <a:pt x="-210148" y="2665259"/>
                  <a:pt x="-10897" y="1187625"/>
                  <a:pt x="7703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575999" y="548680"/>
            <a:ext cx="69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576000" y="4677139"/>
            <a:ext cx="69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16460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Väliotsikko ja kuva 2/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3">
            <a:extLst>
              <a:ext uri="{FF2B5EF4-FFF2-40B4-BE49-F238E27FC236}">
                <a16:creationId xmlns:a16="http://schemas.microsoft.com/office/drawing/2014/main" id="{0B938A23-8DC8-504B-8946-832E4E2D79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189" y="1"/>
            <a:ext cx="8218811" cy="6859185"/>
          </a:xfrm>
          <a:custGeom>
            <a:avLst/>
            <a:gdLst>
              <a:gd name="connsiteX0" fmla="*/ 769741 w 6164108"/>
              <a:gd name="connsiteY0" fmla="*/ 0 h 5144389"/>
              <a:gd name="connsiteX1" fmla="*/ 6164108 w 6164108"/>
              <a:gd name="connsiteY1" fmla="*/ 0 h 5144389"/>
              <a:gd name="connsiteX2" fmla="*/ 6164108 w 6164108"/>
              <a:gd name="connsiteY2" fmla="*/ 5144389 h 5144389"/>
              <a:gd name="connsiteX3" fmla="*/ 769995 w 6164108"/>
              <a:gd name="connsiteY3" fmla="*/ 5144389 h 5144389"/>
              <a:gd name="connsiteX4" fmla="*/ 228500 w 6164108"/>
              <a:gd name="connsiteY4" fmla="*/ 4017011 h 5144389"/>
              <a:gd name="connsiteX5" fmla="*/ 228500 w 6164108"/>
              <a:gd name="connsiteY5" fmla="*/ 4017010 h 5144389"/>
              <a:gd name="connsiteX6" fmla="*/ 769741 w 616410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108" h="5144389">
                <a:moveTo>
                  <a:pt x="769741" y="0"/>
                </a:moveTo>
                <a:lnTo>
                  <a:pt x="6164108" y="0"/>
                </a:lnTo>
                <a:lnTo>
                  <a:pt x="6164108" y="5144389"/>
                </a:lnTo>
                <a:lnTo>
                  <a:pt x="769995" y="5144389"/>
                </a:lnTo>
                <a:cubicBezTo>
                  <a:pt x="539785" y="4794542"/>
                  <a:pt x="357657" y="4415355"/>
                  <a:pt x="228500" y="4017011"/>
                </a:cubicBezTo>
                <a:lnTo>
                  <a:pt x="228500" y="4017010"/>
                </a:lnTo>
                <a:cubicBezTo>
                  <a:pt x="-209981" y="2665259"/>
                  <a:pt x="-10889" y="1187625"/>
                  <a:pt x="769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575999" y="548680"/>
            <a:ext cx="33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576000" y="4677139"/>
            <a:ext cx="33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2684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C25083-4F68-4FD0-AC90-E6882567D2E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C9E9A5-01FB-4817-A556-2FA5B62990B4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2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00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5CA1CE7-8F4F-5B49-958F-CF6687638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" name="Otsikko 1"/>
          <p:cNvSpPr>
            <a:spLocks noGrp="1"/>
          </p:cNvSpPr>
          <p:nvPr>
            <p:ph type="ctrTitle" hasCustomPrompt="1"/>
          </p:nvPr>
        </p:nvSpPr>
        <p:spPr>
          <a:xfrm>
            <a:off x="5668106" y="2341010"/>
            <a:ext cx="6178703" cy="1866900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rgbClr val="FFFFFF"/>
                </a:solidFill>
              </a:defRPr>
            </a:lvl1pPr>
          </a:lstStyle>
          <a:p>
            <a:r>
              <a:rPr lang="fi-FI" dirty="0"/>
              <a:t>Esityksen päättävä teksti</a:t>
            </a:r>
          </a:p>
        </p:txBody>
      </p:sp>
      <p:sp>
        <p:nvSpPr>
          <p:cNvPr id="96" name="Alaotsikko 2"/>
          <p:cNvSpPr>
            <a:spLocks noGrp="1"/>
          </p:cNvSpPr>
          <p:nvPr>
            <p:ph type="subTitle" idx="1"/>
          </p:nvPr>
        </p:nvSpPr>
        <p:spPr>
          <a:xfrm>
            <a:off x="5668106" y="4550811"/>
            <a:ext cx="6127460" cy="175850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28" y="6488848"/>
            <a:ext cx="5469931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32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E9A5-01FB-4817-A556-2FA5B62990B4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5083-4F68-4FD0-AC90-E6882567D2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9410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ää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Kuva 50">
            <a:extLst>
              <a:ext uri="{FF2B5EF4-FFF2-40B4-BE49-F238E27FC236}">
                <a16:creationId xmlns:a16="http://schemas.microsoft.com/office/drawing/2014/main" id="{674E1DF1-D745-334E-A202-ECAD9A3D8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911424" y="2468894"/>
            <a:ext cx="7776864" cy="2794037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911424" y="5419437"/>
            <a:ext cx="7776864" cy="8898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34" name="Kuva 33" descr="OKM tunnus">
            <a:extLst>
              <a:ext uri="{FF2B5EF4-FFF2-40B4-BE49-F238E27FC236}">
                <a16:creationId xmlns:a16="http://schemas.microsoft.com/office/drawing/2014/main" id="{65741BAE-8E1F-484C-8AC2-B698A4C965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600" y="638400"/>
            <a:ext cx="4927600" cy="88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69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ää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3E4E785B-7BD3-7642-81F7-57558DC95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4133" y="0"/>
            <a:ext cx="4097867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911424" y="2468894"/>
            <a:ext cx="7776864" cy="2794037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911424" y="5419437"/>
            <a:ext cx="7776864" cy="8898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" name="Kuva 1" descr="OKM tunnus">
            <a:extLst>
              <a:ext uri="{FF2B5EF4-FFF2-40B4-BE49-F238E27FC236}">
                <a16:creationId xmlns:a16="http://schemas.microsoft.com/office/drawing/2014/main" id="{15DBF3BC-8E93-194F-BBA2-6CCDA124AA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600" y="638400"/>
            <a:ext cx="4927600" cy="88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352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D4202D0-A146-3E4A-B757-AE655FD3E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2667" y="0"/>
            <a:ext cx="3979333" cy="6858000"/>
          </a:xfrm>
          <a:prstGeom prst="rect">
            <a:avLst/>
          </a:prstGeom>
        </p:spPr>
      </p:pic>
      <p:sp>
        <p:nvSpPr>
          <p:cNvPr id="8" name="Otsikko 7"/>
          <p:cNvSpPr>
            <a:spLocks noGrp="1"/>
          </p:cNvSpPr>
          <p:nvPr userDrawn="1">
            <p:ph type="title"/>
          </p:nvPr>
        </p:nvSpPr>
        <p:spPr>
          <a:xfrm>
            <a:off x="577047" y="313787"/>
            <a:ext cx="10319487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 userDrawn="1">
            <p:ph idx="1"/>
          </p:nvPr>
        </p:nvSpPr>
        <p:spPr>
          <a:xfrm>
            <a:off x="577047" y="1881330"/>
            <a:ext cx="10319487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‹#›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BFA6-4BC2-4D8C-84F6-5065164D6A8B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Lorem ipsum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82C0B85-284A-2644-93F6-5855E3106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6000" y="6576000"/>
            <a:ext cx="23622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95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965805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965805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1DD0D-7089-48C5-B116-A19F892CF1D9}" type="slidenum">
              <a:rPr lang="fi-FI" smtClean="0"/>
              <a:pPr/>
              <a:t>‹#›</a:t>
            </a:fld>
            <a:r>
              <a:rPr lang="fi-FI" dirty="0"/>
              <a:t>  </a:t>
            </a:r>
            <a:r>
              <a:rPr lang="fi-FI" b="0" dirty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BEBBF-D616-49DC-8345-52279A7D3533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Lorem ipsum</a:t>
            </a:r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A1192967-20CE-DD48-A8FA-10666733A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6000" y="6576000"/>
            <a:ext cx="23622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56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Otsikko ja sisältö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D4202D0-A146-3E4A-B757-AE655FD3E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2667" y="0"/>
            <a:ext cx="3979333" cy="6858000"/>
          </a:xfrm>
          <a:prstGeom prst="rect">
            <a:avLst/>
          </a:prstGeom>
        </p:spPr>
      </p:pic>
      <p:sp>
        <p:nvSpPr>
          <p:cNvPr id="8" name="Otsikko 7"/>
          <p:cNvSpPr>
            <a:spLocks noGrp="1"/>
          </p:cNvSpPr>
          <p:nvPr userDrawn="1">
            <p:ph type="title"/>
          </p:nvPr>
        </p:nvSpPr>
        <p:spPr>
          <a:xfrm>
            <a:off x="577047" y="313787"/>
            <a:ext cx="10319487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 userDrawn="1">
            <p:ph idx="1"/>
          </p:nvPr>
        </p:nvSpPr>
        <p:spPr>
          <a:xfrm>
            <a:off x="577047" y="1881330"/>
            <a:ext cx="10319487" cy="4524001"/>
          </a:xfrm>
        </p:spPr>
        <p:txBody>
          <a:bodyPr numCol="2" spcCol="21600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‹#›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CB083-B522-4676-B757-859E2A265880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Lorem ipsum</a:t>
            </a:r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568AA25-1976-2B42-BE76-01AB9B2F0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6000" y="6576000"/>
            <a:ext cx="2362200" cy="152400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F831D89F-469F-C24E-98F9-99A30767C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36789" y="1983329"/>
            <a:ext cx="0" cy="43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977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 2 palstaa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965805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965805" cy="4524001"/>
          </a:xfrm>
        </p:spPr>
        <p:txBody>
          <a:bodyPr numCol="2" spcCol="28800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1DD0D-7089-48C5-B116-A19F892CF1D9}" type="slidenum">
              <a:rPr lang="fi-FI" smtClean="0"/>
              <a:pPr/>
              <a:t>‹#›</a:t>
            </a:fld>
            <a:r>
              <a:rPr lang="fi-FI" dirty="0"/>
              <a:t>  </a:t>
            </a:r>
            <a:r>
              <a:rPr lang="fi-FI" b="0" dirty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1DCEA1-4476-4142-ADB8-F80963008173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Lorem ipsum</a:t>
            </a:r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75EEC33C-BACA-0D49-9518-AB014C60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6000" y="6576000"/>
            <a:ext cx="2362200" cy="152400"/>
          </a:xfrm>
          <a:prstGeom prst="rect">
            <a:avLst/>
          </a:prstGeom>
        </p:spPr>
      </p:pic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CD4829C8-F060-7646-922A-C2AA787EA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59949" y="1983329"/>
            <a:ext cx="0" cy="43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901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 kuva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65B97F5B-1B58-664F-B3D8-559D5761AF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680" y="1"/>
            <a:ext cx="4456371" cy="6859185"/>
          </a:xfrm>
          <a:custGeom>
            <a:avLst/>
            <a:gdLst>
              <a:gd name="connsiteX0" fmla="*/ 770354 w 3342278"/>
              <a:gd name="connsiteY0" fmla="*/ 0 h 5144389"/>
              <a:gd name="connsiteX1" fmla="*/ 3342278 w 3342278"/>
              <a:gd name="connsiteY1" fmla="*/ 0 h 5144389"/>
              <a:gd name="connsiteX2" fmla="*/ 3342278 w 3342278"/>
              <a:gd name="connsiteY2" fmla="*/ 5144389 h 5144389"/>
              <a:gd name="connsiteX3" fmla="*/ 770608 w 3342278"/>
              <a:gd name="connsiteY3" fmla="*/ 5144389 h 5144389"/>
              <a:gd name="connsiteX4" fmla="*/ 228682 w 3342278"/>
              <a:gd name="connsiteY4" fmla="*/ 4017011 h 5144389"/>
              <a:gd name="connsiteX5" fmla="*/ 228682 w 3342278"/>
              <a:gd name="connsiteY5" fmla="*/ 4017010 h 5144389"/>
              <a:gd name="connsiteX6" fmla="*/ 770354 w 334227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2278" h="5144389">
                <a:moveTo>
                  <a:pt x="770354" y="0"/>
                </a:moveTo>
                <a:lnTo>
                  <a:pt x="3342278" y="0"/>
                </a:lnTo>
                <a:lnTo>
                  <a:pt x="3342278" y="5144389"/>
                </a:lnTo>
                <a:lnTo>
                  <a:pt x="770608" y="5144389"/>
                </a:lnTo>
                <a:cubicBezTo>
                  <a:pt x="540216" y="4794542"/>
                  <a:pt x="357942" y="4415355"/>
                  <a:pt x="228682" y="4017011"/>
                </a:cubicBezTo>
                <a:lnTo>
                  <a:pt x="228682" y="4017010"/>
                </a:lnTo>
                <a:cubicBezTo>
                  <a:pt x="-210148" y="2665259"/>
                  <a:pt x="-10897" y="1187625"/>
                  <a:pt x="7703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Otsikko 7"/>
          <p:cNvSpPr>
            <a:spLocks noGrp="1"/>
          </p:cNvSpPr>
          <p:nvPr userDrawn="1">
            <p:ph type="title"/>
          </p:nvPr>
        </p:nvSpPr>
        <p:spPr>
          <a:xfrm>
            <a:off x="577047" y="313787"/>
            <a:ext cx="7200000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 userDrawn="1">
            <p:ph idx="1"/>
          </p:nvPr>
        </p:nvSpPr>
        <p:spPr>
          <a:xfrm>
            <a:off x="577047" y="1881330"/>
            <a:ext cx="6960000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‹#›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6F2A-E177-4B5E-90F3-C35DA5E45C45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Lorem ipsum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72511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 ja sisältö kuva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64BC40CB-B021-DB4D-9726-7923D412A4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189" y="1"/>
            <a:ext cx="8218811" cy="6859185"/>
          </a:xfrm>
          <a:custGeom>
            <a:avLst/>
            <a:gdLst>
              <a:gd name="connsiteX0" fmla="*/ 769741 w 6164108"/>
              <a:gd name="connsiteY0" fmla="*/ 0 h 5144389"/>
              <a:gd name="connsiteX1" fmla="*/ 6164108 w 6164108"/>
              <a:gd name="connsiteY1" fmla="*/ 0 h 5144389"/>
              <a:gd name="connsiteX2" fmla="*/ 6164108 w 6164108"/>
              <a:gd name="connsiteY2" fmla="*/ 5144389 h 5144389"/>
              <a:gd name="connsiteX3" fmla="*/ 769995 w 6164108"/>
              <a:gd name="connsiteY3" fmla="*/ 5144389 h 5144389"/>
              <a:gd name="connsiteX4" fmla="*/ 228500 w 6164108"/>
              <a:gd name="connsiteY4" fmla="*/ 4017011 h 5144389"/>
              <a:gd name="connsiteX5" fmla="*/ 228500 w 6164108"/>
              <a:gd name="connsiteY5" fmla="*/ 4017010 h 5144389"/>
              <a:gd name="connsiteX6" fmla="*/ 769741 w 616410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108" h="5144389">
                <a:moveTo>
                  <a:pt x="769741" y="0"/>
                </a:moveTo>
                <a:lnTo>
                  <a:pt x="6164108" y="0"/>
                </a:lnTo>
                <a:lnTo>
                  <a:pt x="6164108" y="5144389"/>
                </a:lnTo>
                <a:lnTo>
                  <a:pt x="769995" y="5144389"/>
                </a:lnTo>
                <a:cubicBezTo>
                  <a:pt x="539785" y="4794542"/>
                  <a:pt x="357657" y="4415355"/>
                  <a:pt x="228500" y="4017011"/>
                </a:cubicBezTo>
                <a:lnTo>
                  <a:pt x="228500" y="4017010"/>
                </a:lnTo>
                <a:cubicBezTo>
                  <a:pt x="-209981" y="2665259"/>
                  <a:pt x="-10889" y="1187625"/>
                  <a:pt x="769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Otsikko 7"/>
          <p:cNvSpPr>
            <a:spLocks noGrp="1"/>
          </p:cNvSpPr>
          <p:nvPr userDrawn="1">
            <p:ph type="title"/>
          </p:nvPr>
        </p:nvSpPr>
        <p:spPr>
          <a:xfrm>
            <a:off x="577045" y="313787"/>
            <a:ext cx="3600000" cy="196308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 userDrawn="1">
            <p:ph idx="1"/>
          </p:nvPr>
        </p:nvSpPr>
        <p:spPr>
          <a:xfrm>
            <a:off x="577047" y="2564904"/>
            <a:ext cx="3360000" cy="384042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‹#›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58BF-1F56-49E8-9A26-1831FCD25E0B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Lorem ipsum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61997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1BBE0F1-831B-C54F-9352-AE500835A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575999" y="548680"/>
            <a:ext cx="69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576000" y="4677139"/>
            <a:ext cx="69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6FD5C24A-C909-4E47-B1A6-C131C52B3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6000" y="6576000"/>
            <a:ext cx="23622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06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Väliotsikko ja kuva 1/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3">
            <a:extLst>
              <a:ext uri="{FF2B5EF4-FFF2-40B4-BE49-F238E27FC236}">
                <a16:creationId xmlns:a16="http://schemas.microsoft.com/office/drawing/2014/main" id="{5602F7D5-9303-9C46-A40B-89792C6EDC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680" y="1"/>
            <a:ext cx="4456371" cy="6859185"/>
          </a:xfrm>
          <a:custGeom>
            <a:avLst/>
            <a:gdLst>
              <a:gd name="connsiteX0" fmla="*/ 770354 w 3342278"/>
              <a:gd name="connsiteY0" fmla="*/ 0 h 5144389"/>
              <a:gd name="connsiteX1" fmla="*/ 3342278 w 3342278"/>
              <a:gd name="connsiteY1" fmla="*/ 0 h 5144389"/>
              <a:gd name="connsiteX2" fmla="*/ 3342278 w 3342278"/>
              <a:gd name="connsiteY2" fmla="*/ 5144389 h 5144389"/>
              <a:gd name="connsiteX3" fmla="*/ 770608 w 3342278"/>
              <a:gd name="connsiteY3" fmla="*/ 5144389 h 5144389"/>
              <a:gd name="connsiteX4" fmla="*/ 228682 w 3342278"/>
              <a:gd name="connsiteY4" fmla="*/ 4017011 h 5144389"/>
              <a:gd name="connsiteX5" fmla="*/ 228682 w 3342278"/>
              <a:gd name="connsiteY5" fmla="*/ 4017010 h 5144389"/>
              <a:gd name="connsiteX6" fmla="*/ 770354 w 334227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2278" h="5144389">
                <a:moveTo>
                  <a:pt x="770354" y="0"/>
                </a:moveTo>
                <a:lnTo>
                  <a:pt x="3342278" y="0"/>
                </a:lnTo>
                <a:lnTo>
                  <a:pt x="3342278" y="5144389"/>
                </a:lnTo>
                <a:lnTo>
                  <a:pt x="770608" y="5144389"/>
                </a:lnTo>
                <a:cubicBezTo>
                  <a:pt x="540216" y="4794542"/>
                  <a:pt x="357942" y="4415355"/>
                  <a:pt x="228682" y="4017011"/>
                </a:cubicBezTo>
                <a:lnTo>
                  <a:pt x="228682" y="4017010"/>
                </a:lnTo>
                <a:cubicBezTo>
                  <a:pt x="-210148" y="2665259"/>
                  <a:pt x="-10897" y="1187625"/>
                  <a:pt x="7703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575999" y="548680"/>
            <a:ext cx="69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576000" y="4677139"/>
            <a:ext cx="69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31062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Väliotsikko ja kuva 2/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3">
            <a:extLst>
              <a:ext uri="{FF2B5EF4-FFF2-40B4-BE49-F238E27FC236}">
                <a16:creationId xmlns:a16="http://schemas.microsoft.com/office/drawing/2014/main" id="{0B938A23-8DC8-504B-8946-832E4E2D79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189" y="1"/>
            <a:ext cx="8218811" cy="6859185"/>
          </a:xfrm>
          <a:custGeom>
            <a:avLst/>
            <a:gdLst>
              <a:gd name="connsiteX0" fmla="*/ 769741 w 6164108"/>
              <a:gd name="connsiteY0" fmla="*/ 0 h 5144389"/>
              <a:gd name="connsiteX1" fmla="*/ 6164108 w 6164108"/>
              <a:gd name="connsiteY1" fmla="*/ 0 h 5144389"/>
              <a:gd name="connsiteX2" fmla="*/ 6164108 w 6164108"/>
              <a:gd name="connsiteY2" fmla="*/ 5144389 h 5144389"/>
              <a:gd name="connsiteX3" fmla="*/ 769995 w 6164108"/>
              <a:gd name="connsiteY3" fmla="*/ 5144389 h 5144389"/>
              <a:gd name="connsiteX4" fmla="*/ 228500 w 6164108"/>
              <a:gd name="connsiteY4" fmla="*/ 4017011 h 5144389"/>
              <a:gd name="connsiteX5" fmla="*/ 228500 w 6164108"/>
              <a:gd name="connsiteY5" fmla="*/ 4017010 h 5144389"/>
              <a:gd name="connsiteX6" fmla="*/ 769741 w 616410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108" h="5144389">
                <a:moveTo>
                  <a:pt x="769741" y="0"/>
                </a:moveTo>
                <a:lnTo>
                  <a:pt x="6164108" y="0"/>
                </a:lnTo>
                <a:lnTo>
                  <a:pt x="6164108" y="5144389"/>
                </a:lnTo>
                <a:lnTo>
                  <a:pt x="769995" y="5144389"/>
                </a:lnTo>
                <a:cubicBezTo>
                  <a:pt x="539785" y="4794542"/>
                  <a:pt x="357657" y="4415355"/>
                  <a:pt x="228500" y="4017011"/>
                </a:cubicBezTo>
                <a:lnTo>
                  <a:pt x="228500" y="4017010"/>
                </a:lnTo>
                <a:cubicBezTo>
                  <a:pt x="-209981" y="2665259"/>
                  <a:pt x="-10889" y="1187625"/>
                  <a:pt x="769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575999" y="548680"/>
            <a:ext cx="33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576000" y="4677139"/>
            <a:ext cx="33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725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1DD0D-7089-48C5-B116-A19F892CF1D9}" type="slidenum">
              <a:rPr lang="fi-FI" smtClean="0"/>
              <a:pPr/>
              <a:t>‹#›</a:t>
            </a:fld>
            <a:r>
              <a:rPr lang="fi-FI" dirty="0"/>
              <a:t>  </a:t>
            </a:r>
            <a:r>
              <a:rPr lang="fi-FI" b="0" dirty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0ED08A-7B48-401F-AF62-D15CB6B3134D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2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Lorem ipsum</a:t>
            </a: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D3D1C4A-A97C-D349-9A05-36793DD77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6000" y="6576000"/>
            <a:ext cx="23622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408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5CA1CE7-8F4F-5B49-958F-CF6687638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" name="Otsikko 1"/>
          <p:cNvSpPr>
            <a:spLocks noGrp="1"/>
          </p:cNvSpPr>
          <p:nvPr userDrawn="1">
            <p:ph type="ctrTitle" hasCustomPrompt="1"/>
          </p:nvPr>
        </p:nvSpPr>
        <p:spPr>
          <a:xfrm>
            <a:off x="5668106" y="2341010"/>
            <a:ext cx="6178703" cy="1866900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rgbClr val="FFFFFF"/>
                </a:solidFill>
              </a:defRPr>
            </a:lvl1pPr>
          </a:lstStyle>
          <a:p>
            <a:r>
              <a:rPr lang="fi-FI" dirty="0"/>
              <a:t>Esityksen päättävä teksti</a:t>
            </a:r>
          </a:p>
        </p:txBody>
      </p:sp>
      <p:sp>
        <p:nvSpPr>
          <p:cNvPr id="96" name="Alaotsikko 2"/>
          <p:cNvSpPr>
            <a:spLocks noGrp="1"/>
          </p:cNvSpPr>
          <p:nvPr userDrawn="1">
            <p:ph type="subTitle" idx="1"/>
          </p:nvPr>
        </p:nvSpPr>
        <p:spPr>
          <a:xfrm>
            <a:off x="5668106" y="4550811"/>
            <a:ext cx="6127460" cy="175850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97" name="Kuva 96">
            <a:extLst>
              <a:ext uri="{FF2B5EF4-FFF2-40B4-BE49-F238E27FC236}">
                <a16:creationId xmlns:a16="http://schemas.microsoft.com/office/drawing/2014/main" id="{04EB18AC-B9AF-4B46-9B24-EAE4A98F5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6000" y="6576000"/>
            <a:ext cx="23622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68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76000" y="312000"/>
            <a:ext cx="10769597" cy="129902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76001" y="1881602"/>
            <a:ext cx="10769599" cy="4331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2805FD-2C99-B24D-A1F0-5CBBF07165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C25083-4F68-4FD0-AC90-E6882567D2E9}" type="slidenum">
              <a:rPr lang="fi-FI" smtClean="0"/>
              <a:t>‹#›</a:t>
            </a:fld>
            <a:endParaRPr lang="fi-FI"/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B0B3E321-BF3D-0844-B5E0-C3C7EDBB0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C9E9A5-01FB-4817-A556-2FA5B62990B4}" type="datetimeFigureOut">
              <a:rPr lang="fi-FI" smtClean="0"/>
              <a:t>15.11.2024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1B519091-1A7D-2B4B-B4A5-2F1313E39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5438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1219170" rtl="0" eaLnBrk="1" latinLnBrk="0" hangingPunct="1">
        <a:spcBef>
          <a:spcPct val="0"/>
        </a:spcBef>
        <a:buNone/>
        <a:defRPr sz="4267" b="1" kern="1200">
          <a:solidFill>
            <a:schemeClr val="tx2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57708" indent="-357708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58827" indent="-349242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16534" indent="-243411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557828" indent="-241294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5" indent="-232828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76000" y="312000"/>
            <a:ext cx="10769597" cy="129902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76001" y="1881602"/>
            <a:ext cx="10769599" cy="4331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2805FD-2C99-B24D-A1F0-5CBBF07165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1DD0D-7089-48C5-B116-A19F892CF1D9}" type="slidenum">
              <a:rPr lang="fi-FI" smtClean="0"/>
              <a:pPr/>
              <a:t>‹#›</a:t>
            </a:fld>
            <a:r>
              <a:rPr lang="fi-FI" dirty="0"/>
              <a:t>  </a:t>
            </a:r>
            <a:r>
              <a:rPr lang="fi-FI" b="0" dirty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B0B3E321-BF3D-0844-B5E0-C3C7EDBB0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2DA3032-2281-4C21-B91C-6E28763EEE1F}" type="datetime1">
              <a:rPr lang="fi-FI" smtClean="0"/>
              <a:t>15.11.2024</a:t>
            </a:fld>
            <a:endParaRPr lang="fi-FI" dirty="0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1B519091-1A7D-2B4B-B4A5-2F1313E39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Lorem ipsum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77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267" b="1" kern="1200">
          <a:solidFill>
            <a:schemeClr val="tx2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57708" indent="-357708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58827" indent="-349242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16534" indent="-243411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557828" indent="-241294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5" indent="-232828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E078858-9619-F4DE-E6F7-ECC93887D8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fi-FI" sz="5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Ajankohtaista OKM:stä</a:t>
            </a:r>
            <a:br>
              <a:rPr kumimoji="0" lang="fi-FI" sz="5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</a:br>
            <a:endParaRPr lang="fi-FI" dirty="0"/>
          </a:p>
        </p:txBody>
      </p:sp>
      <p:sp>
        <p:nvSpPr>
          <p:cNvPr id="7" name="Alaotsikko 6">
            <a:extLst>
              <a:ext uri="{FF2B5EF4-FFF2-40B4-BE49-F238E27FC236}">
                <a16:creationId xmlns:a16="http://schemas.microsoft.com/office/drawing/2014/main" id="{855B48ED-046A-2203-A8C2-53A915C8A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424" y="5419437"/>
            <a:ext cx="8632626" cy="889884"/>
          </a:xfrm>
        </p:spPr>
        <p:txBody>
          <a:bodyPr/>
          <a:lstStyle/>
          <a:p>
            <a:r>
              <a:rPr lang="fi-FI" dirty="0"/>
              <a:t>Suomen Oppisopimusosaajat ry syysseminaari, 20.11.2024</a:t>
            </a:r>
          </a:p>
          <a:p>
            <a:r>
              <a:rPr lang="fi-FI" dirty="0"/>
              <a:t>Opetusneuvos Mari Pastila-Eklund</a:t>
            </a:r>
          </a:p>
        </p:txBody>
      </p:sp>
    </p:spTree>
    <p:extLst>
      <p:ext uri="{BB962C8B-B14F-4D97-AF65-F5344CB8AC3E}">
        <p14:creationId xmlns:p14="http://schemas.microsoft.com/office/powerpoint/2010/main" val="22679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319487" cy="997777"/>
          </a:xfrm>
        </p:spPr>
        <p:txBody>
          <a:bodyPr/>
          <a:lstStyle/>
          <a:p>
            <a:r>
              <a:rPr lang="fi-FI" dirty="0"/>
              <a:t>Eduskunnassa hallituksen esitys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5950"/>
            <a:ext cx="10319487" cy="4519381"/>
          </a:xfrm>
        </p:spPr>
        <p:txBody>
          <a:bodyPr/>
          <a:lstStyle/>
          <a:p>
            <a:r>
              <a:rPr lang="fi-FI" dirty="0"/>
              <a:t>Hallituksen esitys eduskunnalle laiksi ammatillisen koulutuksen toiminnanohjauksen kokeilusta ja siihen liittyviksi laeiksi:</a:t>
            </a:r>
          </a:p>
          <a:p>
            <a:pPr lvl="1"/>
            <a:r>
              <a:rPr lang="fi-FI" dirty="0"/>
              <a:t>Ehdotetaan säädettäväksi laki ammatillisen koulutuksen toiminnanohjauksen kokeilusta. </a:t>
            </a:r>
          </a:p>
          <a:p>
            <a:pPr lvl="1"/>
            <a:r>
              <a:rPr lang="fi-FI" dirty="0"/>
              <a:t>Ehdotetaan muutettavaksi ammatillisesta koulutuksesta annettua lakia ja opetus- ja kulttuuritoimen rahoituksesta annettua lakia.</a:t>
            </a:r>
          </a:p>
        </p:txBody>
      </p:sp>
    </p:spTree>
    <p:extLst>
      <p:ext uri="{BB962C8B-B14F-4D97-AF65-F5344CB8AC3E}">
        <p14:creationId xmlns:p14="http://schemas.microsoft.com/office/powerpoint/2010/main" val="130699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7354AEF-7C09-F189-1A25-97DDB21F4E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Toiminnanohjauksen kokeilu</a:t>
            </a:r>
          </a:p>
        </p:txBody>
      </p:sp>
    </p:spTree>
    <p:extLst>
      <p:ext uri="{BB962C8B-B14F-4D97-AF65-F5344CB8AC3E}">
        <p14:creationId xmlns:p14="http://schemas.microsoft.com/office/powerpoint/2010/main" val="4291599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590550"/>
            <a:ext cx="10319487" cy="5814781"/>
          </a:xfrm>
        </p:spPr>
        <p:txBody>
          <a:bodyPr>
            <a:normAutofit/>
          </a:bodyPr>
          <a:lstStyle/>
          <a:p>
            <a:r>
              <a:rPr lang="fi-FI" dirty="0"/>
              <a:t>1.1.2026 – 31.12.2033</a:t>
            </a:r>
          </a:p>
          <a:p>
            <a:r>
              <a:rPr lang="fi-FI" dirty="0"/>
              <a:t>Jakautuu neljän vuoden strategiakausiin </a:t>
            </a:r>
          </a:p>
          <a:p>
            <a:r>
              <a:rPr lang="fi-FI" dirty="0"/>
              <a:t>Parempi vaikuttavuus ja laatu </a:t>
            </a:r>
          </a:p>
          <a:p>
            <a:r>
              <a:rPr lang="fi-FI" dirty="0"/>
              <a:t>Tavoitteiden yhteensovittaminen ja koulutuksen järjestäjien ja OKM:n välinen vuoropuhelu </a:t>
            </a:r>
          </a:p>
          <a:p>
            <a:r>
              <a:rPr lang="fi-FI" dirty="0"/>
              <a:t>Laajat järjestämisluvat (kokeilulupiin joitain välttämättömiä rajauksia) ja normiohjauksen purkaminen</a:t>
            </a:r>
          </a:p>
          <a:p>
            <a:r>
              <a:rPr lang="fi-FI" dirty="0"/>
              <a:t>Neuvottelu ja sopiminen </a:t>
            </a:r>
          </a:p>
          <a:p>
            <a:r>
              <a:rPr lang="fi-FI" dirty="0"/>
              <a:t>Enintään 40 järjestäjää; valinta haun ja lakiin perustuvan pisteytyksen perusteella </a:t>
            </a:r>
          </a:p>
        </p:txBody>
      </p:sp>
    </p:spTree>
    <p:extLst>
      <p:ext uri="{BB962C8B-B14F-4D97-AF65-F5344CB8AC3E}">
        <p14:creationId xmlns:p14="http://schemas.microsoft.com/office/powerpoint/2010/main" val="4289843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304800"/>
            <a:ext cx="10319487" cy="6100531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Hakukelpoisia kaikki, joilla ammatillisen koulutuksen järjestämislupa 1.1.2025 </a:t>
            </a:r>
          </a:p>
          <a:p>
            <a:r>
              <a:rPr lang="fi-FI" dirty="0"/>
              <a:t>Valittavien järjestäjien tulee muodostaa kokonaisuus, joka: </a:t>
            </a:r>
          </a:p>
          <a:p>
            <a:pPr marL="1115469" lvl="1" indent="-514350">
              <a:buFont typeface="+mj-lt"/>
              <a:buAutoNum type="arabicParenR"/>
            </a:pPr>
            <a:r>
              <a:rPr lang="fi-FI" dirty="0"/>
              <a:t>kokeiluun osallistuvien kokonaisuus on alueellisesti kattava; </a:t>
            </a:r>
          </a:p>
          <a:p>
            <a:pPr marL="1115469" lvl="1" indent="-514350">
              <a:buFont typeface="+mj-lt"/>
              <a:buAutoNum type="arabicParenR"/>
            </a:pPr>
            <a:r>
              <a:rPr lang="fi-FI" dirty="0"/>
              <a:t>kokeiluun osallistujia on molemmilla kansalliskielillä; </a:t>
            </a:r>
          </a:p>
          <a:p>
            <a:pPr marL="1115469" lvl="1" indent="-514350">
              <a:buFont typeface="+mj-lt"/>
              <a:buAutoNum type="arabicParenR"/>
            </a:pPr>
            <a:r>
              <a:rPr lang="fi-FI" dirty="0"/>
              <a:t>kokeiluun osallistuvien kokonaisuus on valtakunnallisesti riittävä opiskelijavuosimäärältään; </a:t>
            </a:r>
          </a:p>
          <a:p>
            <a:pPr marL="1115469" lvl="1" indent="-514350">
              <a:buFont typeface="+mj-lt"/>
              <a:buAutoNum type="arabicParenR"/>
            </a:pPr>
            <a:r>
              <a:rPr lang="fi-FI" dirty="0"/>
              <a:t>kokeiluun osallistuvilla on kokonaisuutena riittävän monipuolinen tutkintotarjonta; ja </a:t>
            </a:r>
          </a:p>
          <a:p>
            <a:pPr marL="1115469" lvl="1" indent="-514350">
              <a:buFont typeface="+mj-lt"/>
              <a:buAutoNum type="arabicParenR"/>
            </a:pPr>
            <a:r>
              <a:rPr lang="fi-FI" dirty="0"/>
              <a:t>kokeiluun osallistuvien kokonaisuudessa on mukana sekä julkisoikeudellisia että yksityisoikeudellisia järjestäjiä. </a:t>
            </a:r>
          </a:p>
          <a:p>
            <a:r>
              <a:rPr lang="fi-FI" dirty="0"/>
              <a:t>Kokeiluun osallistuvalla koulutuksen järjestäjällä on oltava riittävät taloudelliset edellytykset tutkintojen ja koulutuksen järjestämiseksi.</a:t>
            </a:r>
          </a:p>
        </p:txBody>
      </p:sp>
    </p:spTree>
    <p:extLst>
      <p:ext uri="{BB962C8B-B14F-4D97-AF65-F5344CB8AC3E}">
        <p14:creationId xmlns:p14="http://schemas.microsoft.com/office/powerpoint/2010/main" val="751541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85991-6321-42F8-1DF9-B3BB09264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409576"/>
            <a:ext cx="10319487" cy="5995756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Kansallinen koulutuksen arviointikeskus (Karvi) pisteyttäisi hakijat valintaa varten ja toteuttaisi seuranta- ja vaikuttavuustutkimuksen </a:t>
            </a:r>
          </a:p>
          <a:p>
            <a:r>
              <a:rPr lang="fi-FI" dirty="0"/>
              <a:t>Kokeilulupa voidaan myöntää hakijalle, jolla on kokeilun tarkoitus huomioiden </a:t>
            </a:r>
          </a:p>
          <a:p>
            <a:pPr marL="1058319" lvl="1" indent="-457200">
              <a:buFont typeface="+mj-lt"/>
              <a:buAutoNum type="arabicParenR"/>
            </a:pPr>
            <a:r>
              <a:rPr lang="fi-FI" dirty="0"/>
              <a:t>perustelut kokeiluun hakeutumiselle; </a:t>
            </a:r>
          </a:p>
          <a:p>
            <a:pPr marL="1058319" lvl="1" indent="-457200">
              <a:buFont typeface="+mj-lt"/>
              <a:buAutoNum type="arabicParenR"/>
            </a:pPr>
            <a:r>
              <a:rPr lang="fi-FI" dirty="0"/>
              <a:t>mahdollisuudet muuttaa ja uudistaa toimintaansa; </a:t>
            </a:r>
          </a:p>
          <a:p>
            <a:pPr marL="1058319" lvl="1" indent="-457200">
              <a:buFont typeface="+mj-lt"/>
              <a:buAutoNum type="arabicParenR"/>
            </a:pPr>
            <a:r>
              <a:rPr lang="fi-FI" dirty="0"/>
              <a:t>toiminnalliset edellytykset tutkintojen ja koulutuksen asianmukaiseen   järjestämiseen; </a:t>
            </a:r>
          </a:p>
          <a:p>
            <a:pPr marL="1058319" lvl="1" indent="-457200">
              <a:buFont typeface="+mj-lt"/>
              <a:buAutoNum type="arabicParenR"/>
            </a:pPr>
            <a:r>
              <a:rPr lang="fi-FI" dirty="0"/>
              <a:t>riittävä yhteistyö työ- ja elinkeinoelämän kanssa hakijan toiminta-alueella; </a:t>
            </a:r>
          </a:p>
          <a:p>
            <a:pPr marL="1058319" lvl="1" indent="-457200">
              <a:buFont typeface="+mj-lt"/>
              <a:buAutoNum type="arabicParenR"/>
            </a:pPr>
            <a:r>
              <a:rPr lang="fi-FI" dirty="0"/>
              <a:t>riittävät laadunhallintamenettelyt. </a:t>
            </a:r>
          </a:p>
          <a:p>
            <a:r>
              <a:rPr lang="fi-FI" dirty="0"/>
              <a:t>Lisäksi koulutuksen järjestäjällä on oltava taloudelliset edellytykset tutkintojen ja koulutuksen asianmukaiseen järjestämiseen</a:t>
            </a:r>
          </a:p>
        </p:txBody>
      </p:sp>
    </p:spTree>
    <p:extLst>
      <p:ext uri="{BB962C8B-B14F-4D97-AF65-F5344CB8AC3E}">
        <p14:creationId xmlns:p14="http://schemas.microsoft.com/office/powerpoint/2010/main" val="3720276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22529A-5DBC-3787-1E9D-248F2A651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947" y="287237"/>
            <a:ext cx="10319487" cy="612470"/>
          </a:xfrm>
        </p:spPr>
        <p:txBody>
          <a:bodyPr anchor="ctr"/>
          <a:lstStyle/>
          <a:p>
            <a:r>
              <a:rPr lang="fi-FI" dirty="0">
                <a:solidFill>
                  <a:schemeClr val="accent6">
                    <a:lumMod val="50000"/>
                  </a:schemeClr>
                </a:solidFill>
              </a:rPr>
              <a:t>Neuvottelumenettely</a:t>
            </a:r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6711CB4A-467F-92B7-E54F-70360A18E2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8948" y="988291"/>
          <a:ext cx="11394434" cy="5597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E4826F1A-28B1-9750-EFAD-D768243D126C}"/>
              </a:ext>
            </a:extLst>
          </p:cNvPr>
          <p:cNvSpPr txBox="1"/>
          <p:nvPr/>
        </p:nvSpPr>
        <p:spPr>
          <a:xfrm>
            <a:off x="1714097" y="5744870"/>
            <a:ext cx="4104009" cy="292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Ohjeet ja materiaalit neuvotteluun valmistautumiseen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F2E27CDA-3428-E157-D10E-63F2F4A0B038}"/>
              </a:ext>
            </a:extLst>
          </p:cNvPr>
          <p:cNvSpPr txBox="1"/>
          <p:nvPr/>
        </p:nvSpPr>
        <p:spPr>
          <a:xfrm>
            <a:off x="4086648" y="1074563"/>
            <a:ext cx="3934089" cy="292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Ehdotus strategisista ja toiminnallisista tavoitteista </a:t>
            </a:r>
          </a:p>
        </p:txBody>
      </p:sp>
      <p:sp>
        <p:nvSpPr>
          <p:cNvPr id="8" name="Nuoli: Ylös 7">
            <a:extLst>
              <a:ext uri="{FF2B5EF4-FFF2-40B4-BE49-F238E27FC236}">
                <a16:creationId xmlns:a16="http://schemas.microsoft.com/office/drawing/2014/main" id="{6632C218-6BD4-D06B-419B-174A232AA809}"/>
              </a:ext>
            </a:extLst>
          </p:cNvPr>
          <p:cNvSpPr/>
          <p:nvPr/>
        </p:nvSpPr>
        <p:spPr>
          <a:xfrm>
            <a:off x="5025571" y="4341091"/>
            <a:ext cx="2056242" cy="78219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Yhteistyössä sidosryhmien kanssa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19AEBF5-92A8-119B-965F-2D28AE193215}"/>
              </a:ext>
            </a:extLst>
          </p:cNvPr>
          <p:cNvSpPr txBox="1"/>
          <p:nvPr/>
        </p:nvSpPr>
        <p:spPr>
          <a:xfrm>
            <a:off x="8668276" y="5644843"/>
            <a:ext cx="833883" cy="292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Sopimus</a:t>
            </a:r>
          </a:p>
        </p:txBody>
      </p:sp>
      <p:sp>
        <p:nvSpPr>
          <p:cNvPr id="3" name="Pyöristetty suorakulmio 2"/>
          <p:cNvSpPr/>
          <p:nvPr/>
        </p:nvSpPr>
        <p:spPr>
          <a:xfrm>
            <a:off x="698097" y="2115127"/>
            <a:ext cx="1417031" cy="2225964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Strategiakauden ammatillisen koulutuksen tavoitteet (mm. hallitusohjelma)</a:t>
            </a:r>
          </a:p>
        </p:txBody>
      </p:sp>
      <p:sp>
        <p:nvSpPr>
          <p:cNvPr id="9" name="Pyöristetty suorakulmio 8"/>
          <p:cNvSpPr/>
          <p:nvPr/>
        </p:nvSpPr>
        <p:spPr>
          <a:xfrm>
            <a:off x="614969" y="1701799"/>
            <a:ext cx="1583285" cy="8266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OKM ja keskeiset sidosryhmät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E4826F1A-28B1-9750-EFAD-D768243D126C}"/>
              </a:ext>
            </a:extLst>
          </p:cNvPr>
          <p:cNvSpPr txBox="1"/>
          <p:nvPr/>
        </p:nvSpPr>
        <p:spPr>
          <a:xfrm>
            <a:off x="840509" y="6225870"/>
            <a:ext cx="9873673" cy="292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Keskustelut kokeilun ulkopuolella olevien järjestäjien kanssa strategiakauden tavoitteista</a:t>
            </a:r>
          </a:p>
        </p:txBody>
      </p:sp>
    </p:spTree>
    <p:extLst>
      <p:ext uri="{BB962C8B-B14F-4D97-AF65-F5344CB8AC3E}">
        <p14:creationId xmlns:p14="http://schemas.microsoft.com/office/powerpoint/2010/main" val="2936189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200768-BA67-9381-C3ED-64F409D86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ALUSTAVA aikataulu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F00A0F-D5D9-D5F9-F1EA-DFB1950BF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Haku: alkuvuosi 2025 </a:t>
            </a:r>
          </a:p>
          <a:p>
            <a:r>
              <a:rPr lang="fi-FI" dirty="0"/>
              <a:t>Päätökset: alkukesä/alkusyksy 2025 </a:t>
            </a:r>
          </a:p>
          <a:p>
            <a:r>
              <a:rPr lang="fi-FI" dirty="0"/>
              <a:t>Ensimmäisiin neuvotteluihin valmistautuminen syksy 2025 – alkukevät 2026 </a:t>
            </a:r>
          </a:p>
          <a:p>
            <a:r>
              <a:rPr lang="fi-FI" dirty="0"/>
              <a:t>Neuvottelut: loppukevät – alkukesä 2026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B98EC99-0F85-A191-42B1-B4B59DF80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8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86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7354AEF-7C09-F189-1A25-97DDB21F4E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Ammatillisen koulutuksen rahoitusuudistus</a:t>
            </a:r>
          </a:p>
        </p:txBody>
      </p:sp>
    </p:spTree>
    <p:extLst>
      <p:ext uri="{BB962C8B-B14F-4D97-AF65-F5344CB8AC3E}">
        <p14:creationId xmlns:p14="http://schemas.microsoft.com/office/powerpoint/2010/main" val="156520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FC6F05-FD1F-7FB8-A6F9-659B4F140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914400"/>
            <a:ext cx="10319487" cy="5490932"/>
          </a:xfrm>
        </p:spPr>
        <p:txBody>
          <a:bodyPr>
            <a:normAutofit/>
          </a:bodyPr>
          <a:lstStyle/>
          <a:p>
            <a:pPr marL="356400" marR="0" lvl="1" indent="-356400" algn="l" defTabSz="12191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8D8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Kannuste, että opiskelijat suorittavat opintoja, valmistuvat, työl­listyvät ja siirtyvät jatko-opintoihin valmistumisen jälkeen</a:t>
            </a:r>
          </a:p>
          <a:p>
            <a:pPr marL="0" marR="0" lvl="1" indent="0" algn="l" defTabSz="12191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8D83"/>
              </a:buClr>
              <a:buSzTx/>
              <a:buNone/>
              <a:tabLst/>
              <a:defRPr/>
            </a:pPr>
            <a:endParaRPr kumimoji="0" lang="fi-FI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14107" marR="0" lvl="2" indent="-356400" algn="l" defTabSz="12191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8D8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Opiskelijavuosiin perustuvaa laskennallista rahoitusta laskettaisiin 70 prosentista 50 prosenttiin</a:t>
            </a:r>
          </a:p>
          <a:p>
            <a:pPr marL="714107" marR="0" lvl="2" indent="-356400" algn="l" defTabSz="12191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8D8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Tutkinnoista ja tutkinnon osien osaamispisteistä saatavaa rahoitusta nostettaisiin 20 prosentista 30 prosenttiin </a:t>
            </a:r>
          </a:p>
          <a:p>
            <a:pPr marL="714107" marR="0" lvl="2" indent="-356400" algn="l" defTabSz="12191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8D8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Tutkinnon ja tutkinnon osia suorittaneiden työllistymisestä ja jatko-opiskelusta (korkeakoulu) osuutta nostettaisiin 7 prosentista 18 prosenttiin</a:t>
            </a:r>
          </a:p>
          <a:p>
            <a:pPr marL="714107" marR="0" lvl="2" indent="-356400" algn="l" defTabSz="12191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8D8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Loppu 2 prosenttia tulisi opiskelija- ja työelämäpalautteesta, nykyisin 3 prosenttia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178515D-B70C-9BA7-F705-6D3E57F19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10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47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C14C53-3159-09CA-40CC-4172E32F3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790576"/>
            <a:ext cx="10319487" cy="5614756"/>
          </a:xfrm>
        </p:spPr>
        <p:txBody>
          <a:bodyPr>
            <a:normAutofit lnSpcReduction="10000"/>
          </a:bodyPr>
          <a:lstStyle/>
          <a:p>
            <a:r>
              <a:rPr lang="fi-FI" dirty="0"/>
              <a:t>Kannusteet koulutuksen kohdentamiseen</a:t>
            </a:r>
          </a:p>
          <a:p>
            <a:pPr lvl="1"/>
            <a:r>
              <a:rPr lang="fi-FI" dirty="0"/>
              <a:t>Otettaisiin rahoituksen yhdeksi kriteeriksi lähtötaso, jolla kannustettaisiin ottamaan opiskelijoiksi myös lähtötasoltaan heikompia opiskelijoita ja huolehtimaan heidän opintojensa etenemisestä </a:t>
            </a:r>
          </a:p>
          <a:p>
            <a:pPr lvl="1"/>
            <a:r>
              <a:rPr lang="fi-FI" dirty="0"/>
              <a:t>Kannustettaisiin ohjamaan koko tutkinnon suorittamista ennen kaikkea niille, joilta puuttuu aikaisempi ammatillinen tai sitä korkeampi tutkinto; koko tutkinnoista saisi osaamispisterahoituksen lisäksi rahoitusta ilman perusasteen jälkeistä tutkintoa olevista ja vain ylioppilastutkinnon varassa olevista</a:t>
            </a:r>
          </a:p>
          <a:p>
            <a:pPr lvl="1"/>
            <a:r>
              <a:rPr lang="fi-FI" dirty="0"/>
              <a:t>Kannustettaisiin kohdentamaan koulutusta ennestään ei työllisinä oleville; tutkinnon ja tutkinnon osia suorittaneiden työllistymisestä ja jatko-opiskelusta korkeakoulussa rahoitusta saisi ennen koulutusta ei työllisinä olleista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1FC2927-E6DB-6F32-7204-31C6181A2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11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43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C7E057-71FB-EEE6-4F7A-AFC3A592E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809625"/>
            <a:ext cx="10319487" cy="5595706"/>
          </a:xfrm>
        </p:spPr>
        <p:txBody>
          <a:bodyPr>
            <a:normAutofit/>
          </a:bodyPr>
          <a:lstStyle/>
          <a:p>
            <a:r>
              <a:rPr lang="fi-FI" dirty="0"/>
              <a:t>Suoritepäätöksen haku- ja päätösprosessia kevennettäisiin siirtymällä laskennallisessa rahoituksessa kokonaisuudessaan käyttämään toteutuneita suoritteita</a:t>
            </a:r>
          </a:p>
          <a:p>
            <a:pPr lvl="1"/>
            <a:r>
              <a:rPr lang="fi-FI" dirty="0"/>
              <a:t>Tavoitteellisten opiskelijavuosien hakemisesta ja kohdentamisesta siirryttäisiin käyttämään toteutuneita opiskelijavuosia</a:t>
            </a:r>
          </a:p>
          <a:p>
            <a:pPr lvl="1"/>
            <a:r>
              <a:rPr lang="fi-FI" dirty="0"/>
              <a:t>Ei oppivelvollisten (ei maksuttomuuden piirissä) olevien osalta järjestämislupiin tulisi opiskelijavuosien enimmäismäärä, johon saakka rahoitusta voisi saada</a:t>
            </a:r>
          </a:p>
          <a:p>
            <a:pPr lvl="1"/>
            <a:r>
              <a:rPr lang="fi-FI" dirty="0"/>
              <a:t>Suoritteina olisi varainhoitovuotta edeltävän kahden vuoden jakson (palautteissa yhden vuoden) suoritteet heinäkuun alusta kesäkuun loppuun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DD4B8AC-56B1-5524-BD00-0D30A7325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12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77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1754FA-47E3-CE93-0E95-658FC016C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581026"/>
            <a:ext cx="10319487" cy="5824306"/>
          </a:xfrm>
        </p:spPr>
        <p:txBody>
          <a:bodyPr>
            <a:normAutofit fontScale="92500"/>
          </a:bodyPr>
          <a:lstStyle/>
          <a:p>
            <a:r>
              <a:rPr lang="fi-FI" dirty="0"/>
              <a:t>Opiskelijavuosirahoituksessa ei maksuttomuuden piirissä olevat alan vaihtajat, ennestään tutkinnon omaavat, olisivat yhdenvertaisessa asemassa niiden kanssa, joilla ei ole aikaisempaa tutkintoa</a:t>
            </a:r>
          </a:p>
          <a:p>
            <a:r>
              <a:rPr lang="fi-FI" dirty="0"/>
              <a:t>Tutkinnon osien osaamispisteet ja koko tutkinnot -rahoitusosiossa osaamispisteistä saisi rahoitusta edelleen riippumatta siitä mikä on pohjakoulutus tai suorittaako koko tutkintoa vai pelkkiä tutkinnon osia; tässä osiossa osaamispisteiden painoarvo on ratkaiseva, noin neljä viidesosaa, koko tutkintojen yksi viidesosa</a:t>
            </a:r>
          </a:p>
          <a:p>
            <a:r>
              <a:rPr lang="fi-FI" dirty="0"/>
              <a:t>Rahoitusta saisi ennen koulutusta ei työllisinä olleista riippumatta siitä onko alanvaihtaja, ja jo ennestään tutkinnon omaava, vai ei</a:t>
            </a:r>
          </a:p>
          <a:p>
            <a:r>
              <a:rPr lang="fi-FI" dirty="0"/>
              <a:t>Koko tutkinnon suorittaneet ja pelkistä tutkinnon osista muodostetun kokonaisuuden suorittaneet olisivat tasaveroisia työllistymisestä ja jatko-opiskelusta saatavassa rahoituksessa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1013C16-2833-FC35-A1E7-6E48C1493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13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25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70C53E-0183-FEFC-CA6E-787D5175C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762000"/>
            <a:ext cx="10319487" cy="5643332"/>
          </a:xfrm>
        </p:spPr>
        <p:txBody>
          <a:bodyPr>
            <a:normAutofit lnSpcReduction="10000"/>
          </a:bodyPr>
          <a:lstStyle/>
          <a:p>
            <a:r>
              <a:rPr lang="fi-FI" dirty="0"/>
              <a:t>Rahoitusjärjestelmän muutos ei tee kannattamattomaksi kouluttaa myöskään ennestään töissä olevia ja pohjakoulutuksen omaavia; myös tätä kohderyhmää rahoitetaan, ja usein tässä ryhmässä kustannukset ovat muita alhaisemmat</a:t>
            </a:r>
          </a:p>
          <a:p>
            <a:r>
              <a:rPr lang="fi-FI" dirty="0"/>
              <a:t>Oppisopimuskoulutuksessa olevia koskee sama periaate kuin muitakin, että ennen koulutuksen aloittamista työlisinä olleista ei saisi rahoitusta työllistymisen ja jatko-opiskelun perusteella, kuitenkin ennestään työllisinä olevienkin osalta oppisopimuskoulutuksen voi arvioida edelleen olevan hyvin rahoitettua kustannuksiin nähden</a:t>
            </a:r>
          </a:p>
          <a:p>
            <a:r>
              <a:rPr lang="fi-FI" dirty="0"/>
              <a:t>Ja jos oppisopimuskoulutuksen aloittanut ei ole ollut työllinen ennen opiskelun aloittamista, niin saa hänestä rahoitusta myös työllistymisen ja jatko-opiskelun perusteella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99DACF-8554-EDF4-DBB7-21680BD2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14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61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7354AEF-7C09-F189-1A25-97DDB21F4E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Muutoksia ammatillisesta koulutuksesta annettuun lakiin</a:t>
            </a:r>
          </a:p>
        </p:txBody>
      </p:sp>
    </p:spTree>
    <p:extLst>
      <p:ext uri="{BB962C8B-B14F-4D97-AF65-F5344CB8AC3E}">
        <p14:creationId xmlns:p14="http://schemas.microsoft.com/office/powerpoint/2010/main" val="383028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A37F56-7AC9-86A2-5F0A-06BE95253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933450"/>
            <a:ext cx="10319487" cy="5471882"/>
          </a:xfrm>
        </p:spPr>
        <p:txBody>
          <a:bodyPr>
            <a:normAutofit/>
          </a:bodyPr>
          <a:lstStyle/>
          <a:p>
            <a:r>
              <a:rPr lang="fi-FI" dirty="0"/>
              <a:t>Ammatti- ja erikoisammattitutkinnoissa säilyisi opiskelijamaksujen keräämismahdollisuus nykyiseen tapaan.</a:t>
            </a:r>
          </a:p>
          <a:p>
            <a:r>
              <a:rPr lang="fi-FI" dirty="0"/>
              <a:t>Voimassa olevan lainsäädännön mukaisesti ammatillisesta koulutuksesta annetun lain 8 §:n 1 kohdassa tarkoitettua muuta ammatillista koulutusta voisi siirtymäsäännöksen nojalla järjestää  31.12.2028 asti.</a:t>
            </a:r>
          </a:p>
          <a:p>
            <a:r>
              <a:rPr lang="fi-FI" dirty="0"/>
              <a:t>Voimassa olevan lainsäädännön 3 §:n mukaista henkilöstökoulutusta ei enää voisi järjestää osana ammatillisesta koulutuksesta annetun lain mukaista koulutusta. Muutos on tarkoitettu tulemaan voimaan 1.1.2026 alkaen.</a:t>
            </a:r>
          </a:p>
          <a:p>
            <a:r>
              <a:rPr lang="fi-FI" dirty="0"/>
              <a:t>Esitetään muutoksia oppimisen tukeen.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D9FF9E4-F59D-3E2E-FF1A-17251F5A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16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051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7354AEF-7C09-F189-1A25-97DDB21F4E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	Kiitos</a:t>
            </a:r>
          </a:p>
        </p:txBody>
      </p:sp>
    </p:spTree>
    <p:extLst>
      <p:ext uri="{BB962C8B-B14F-4D97-AF65-F5344CB8AC3E}">
        <p14:creationId xmlns:p14="http://schemas.microsoft.com/office/powerpoint/2010/main" val="2092728270"/>
      </p:ext>
    </p:extLst>
  </p:cSld>
  <p:clrMapOvr>
    <a:masterClrMapping/>
  </p:clrMapOvr>
</p:sld>
</file>

<file path=ppt/theme/theme1.xml><?xml version="1.0" encoding="utf-8"?>
<a:theme xmlns:a="http://schemas.openxmlformats.org/drawingml/2006/main" name="OKM-VIH-FI-05/2021">
  <a:themeElements>
    <a:clrScheme name="Mukautetut 4">
      <a:dk1>
        <a:srgbClr val="000000"/>
      </a:dk1>
      <a:lt1>
        <a:srgbClr val="FFFFFF"/>
      </a:lt1>
      <a:dk2>
        <a:srgbClr val="598D83"/>
      </a:dk2>
      <a:lt2>
        <a:srgbClr val="FFFFFF"/>
      </a:lt2>
      <a:accent1>
        <a:srgbClr val="002F6C"/>
      </a:accent1>
      <a:accent2>
        <a:srgbClr val="8EBEFF"/>
      </a:accent2>
      <a:accent3>
        <a:srgbClr val="3659BD"/>
      </a:accent3>
      <a:accent4>
        <a:srgbClr val="79C699"/>
      </a:accent4>
      <a:accent5>
        <a:srgbClr val="007070"/>
      </a:accent5>
      <a:accent6>
        <a:srgbClr val="66C9C3"/>
      </a:accent6>
      <a:hlink>
        <a:srgbClr val="598D83"/>
      </a:hlink>
      <a:folHlink>
        <a:srgbClr val="889399"/>
      </a:folHlink>
    </a:clrScheme>
    <a:fontScheme name="V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_ammatillinen.potx" id="{370E64E2-CDBF-46F9-AC0E-ADDEB22BF402}" vid="{428301BB-4B18-4863-AA49-FC504603DD7B}"/>
    </a:ext>
  </a:extLst>
</a:theme>
</file>

<file path=ppt/theme/theme2.xml><?xml version="1.0" encoding="utf-8"?>
<a:theme xmlns:a="http://schemas.openxmlformats.org/drawingml/2006/main" name="1_OKM-VIH-FI-05/2021">
  <a:themeElements>
    <a:clrScheme name="Mukautetut 4">
      <a:dk1>
        <a:srgbClr val="000000"/>
      </a:dk1>
      <a:lt1>
        <a:srgbClr val="FFFFFF"/>
      </a:lt1>
      <a:dk2>
        <a:srgbClr val="598D83"/>
      </a:dk2>
      <a:lt2>
        <a:srgbClr val="FFFFFF"/>
      </a:lt2>
      <a:accent1>
        <a:srgbClr val="002F6C"/>
      </a:accent1>
      <a:accent2>
        <a:srgbClr val="8EBEFF"/>
      </a:accent2>
      <a:accent3>
        <a:srgbClr val="3659BD"/>
      </a:accent3>
      <a:accent4>
        <a:srgbClr val="79C699"/>
      </a:accent4>
      <a:accent5>
        <a:srgbClr val="007070"/>
      </a:accent5>
      <a:accent6>
        <a:srgbClr val="66C9C3"/>
      </a:accent6>
      <a:hlink>
        <a:srgbClr val="598D83"/>
      </a:hlink>
      <a:folHlink>
        <a:srgbClr val="889399"/>
      </a:folHlink>
    </a:clrScheme>
    <a:fontScheme name="V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6D5C1B1B-48E2-4DFB-800D-368C21A1F687}" vid="{B31967A8-92B3-4A95-B0F6-158CD363C5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882</Words>
  <Application>Microsoft Office PowerPoint</Application>
  <PresentationFormat>Laajakuva</PresentationFormat>
  <Paragraphs>96</Paragraphs>
  <Slides>17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17</vt:i4>
      </vt:variant>
    </vt:vector>
  </HeadingPairs>
  <TitlesOfParts>
    <vt:vector size="22" baseType="lpstr">
      <vt:lpstr>Arial</vt:lpstr>
      <vt:lpstr>Arial Narrow</vt:lpstr>
      <vt:lpstr>Wingdings</vt:lpstr>
      <vt:lpstr>OKM-VIH-FI-05/2021</vt:lpstr>
      <vt:lpstr>1_OKM-VIH-FI-05/2021</vt:lpstr>
      <vt:lpstr>Ajankohtaista OKM:stä </vt:lpstr>
      <vt:lpstr>Eduskunnassa hallituksen esitys</vt:lpstr>
      <vt:lpstr>Toiminnanohjauksen kokeilu</vt:lpstr>
      <vt:lpstr>PowerPoint-esitys</vt:lpstr>
      <vt:lpstr>PowerPoint-esitys</vt:lpstr>
      <vt:lpstr>PowerPoint-esitys</vt:lpstr>
      <vt:lpstr>Neuvottelumenettely</vt:lpstr>
      <vt:lpstr>ALUSTAVA aikataulu</vt:lpstr>
      <vt:lpstr>Ammatillisen koulutuksen rahoitusuudistus</vt:lpstr>
      <vt:lpstr>PowerPoint-esitys</vt:lpstr>
      <vt:lpstr>PowerPoint-esitys</vt:lpstr>
      <vt:lpstr>PowerPoint-esitys</vt:lpstr>
      <vt:lpstr>PowerPoint-esitys</vt:lpstr>
      <vt:lpstr>PowerPoint-esitys</vt:lpstr>
      <vt:lpstr>Muutoksia ammatillisesta koulutuksesta annettuun lakiin</vt:lpstr>
      <vt:lpstr>PowerPoint-esitys</vt:lpstr>
      <vt:lpstr> Kiitos</vt:lpstr>
    </vt:vector>
  </TitlesOfParts>
  <Company>Suomen valtion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Ajankohtaista OKM:stä</dc:title>
  <dc:creator>Pastila-Eklund Mari (OKM)</dc:creator>
  <cp:lastModifiedBy>Pastila-Eklund Mari (OKM)</cp:lastModifiedBy>
  <cp:revision>19</cp:revision>
  <dcterms:created xsi:type="dcterms:W3CDTF">2024-11-15T07:18:08Z</dcterms:created>
  <dcterms:modified xsi:type="dcterms:W3CDTF">2024-11-15T09:40:50Z</dcterms:modified>
</cp:coreProperties>
</file>