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6" r:id="rId5"/>
  </p:sldMasterIdLst>
  <p:notesMasterIdLst>
    <p:notesMasterId r:id="rId20"/>
  </p:notesMasterIdLst>
  <p:handoutMasterIdLst>
    <p:handoutMasterId r:id="rId21"/>
  </p:handoutMasterIdLst>
  <p:sldIdLst>
    <p:sldId id="292" r:id="rId6"/>
    <p:sldId id="141170128" r:id="rId7"/>
    <p:sldId id="141170129" r:id="rId8"/>
    <p:sldId id="141170130" r:id="rId9"/>
    <p:sldId id="141170137" r:id="rId10"/>
    <p:sldId id="141170136" r:id="rId11"/>
    <p:sldId id="141170141" r:id="rId12"/>
    <p:sldId id="141170138" r:id="rId13"/>
    <p:sldId id="141170139" r:id="rId14"/>
    <p:sldId id="141170140" r:id="rId15"/>
    <p:sldId id="141170134" r:id="rId16"/>
    <p:sldId id="141170131" r:id="rId17"/>
    <p:sldId id="141170132" r:id="rId18"/>
    <p:sldId id="141170135" r:id="rId19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sityksen aloitus" id="{48D22F72-EAC4-4215-A77A-7E646D6CF27A}">
          <p14:sldIdLst>
            <p14:sldId id="292"/>
            <p14:sldId id="141170128"/>
            <p14:sldId id="141170129"/>
            <p14:sldId id="141170130"/>
            <p14:sldId id="141170137"/>
            <p14:sldId id="141170136"/>
            <p14:sldId id="141170141"/>
            <p14:sldId id="141170138"/>
            <p14:sldId id="141170139"/>
            <p14:sldId id="141170140"/>
            <p14:sldId id="141170134"/>
            <p14:sldId id="141170131"/>
            <p14:sldId id="141170132"/>
            <p14:sldId id="14117013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ABBF15-5B08-9A6B-96D2-9D1F35EB6EEE}" name="Tiina Halmevuo" initials="TH" userId="S::tiina.halmevuo@keuda.fi::5d447f34-5442-41c1-b815-587d9bffd1ec" providerId="AD"/>
  <p188:author id="{C1F47B57-4685-7358-D631-BCFDCCE0D3A4}" name="Hanna Nyrönen" initials="HN" userId="S::hanna.nyronen@keuda.fi::779ac210-6fcf-45be-91d0-fc51bd3838fe" providerId="AD"/>
  <p188:author id="{04E00972-9A94-F5E9-1F86-4B8137FAC436}" name="Minna Ruusunen" initials="" userId="S::minna.ruusunen@keuda.fi::39e57b7d-5f0e-4953-9655-95aaff6bb128" providerId="AD"/>
  <p188:author id="{6C157F95-D363-2081-5DBE-E823CDBCDD87}" name="Riikka-Maria Yli-Suomu" initials="RMYS" userId="S::riikka-maria.yli-suomu@keuda.fi::1e82e6e7-4f7c-47c7-809c-393846c5604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438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409C5B-2CED-49D1-AF7E-12876EDF83FF}" v="8" dt="2024-11-17T14:17:03.2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3" d="100"/>
          <a:sy n="73" d="100"/>
        </p:scale>
        <p:origin x="3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ja Koli" userId="41401f35-f1be-4bfe-b50c-89f4e0591982" providerId="ADAL" clId="{3A409C5B-2CED-49D1-AF7E-12876EDF83FF}"/>
    <pc:docChg chg="undo custSel addSld delSld modSld sldOrd modSection">
      <pc:chgData name="Arja Koli" userId="41401f35-f1be-4bfe-b50c-89f4e0591982" providerId="ADAL" clId="{3A409C5B-2CED-49D1-AF7E-12876EDF83FF}" dt="2024-11-18T12:15:09.427" v="2103" actId="20577"/>
      <pc:docMkLst>
        <pc:docMk/>
      </pc:docMkLst>
      <pc:sldChg chg="modSp mod">
        <pc:chgData name="Arja Koli" userId="41401f35-f1be-4bfe-b50c-89f4e0591982" providerId="ADAL" clId="{3A409C5B-2CED-49D1-AF7E-12876EDF83FF}" dt="2024-11-17T15:00:54.178" v="1838" actId="1076"/>
        <pc:sldMkLst>
          <pc:docMk/>
          <pc:sldMk cId="1153333654" sldId="292"/>
        </pc:sldMkLst>
        <pc:spChg chg="mod">
          <ac:chgData name="Arja Koli" userId="41401f35-f1be-4bfe-b50c-89f4e0591982" providerId="ADAL" clId="{3A409C5B-2CED-49D1-AF7E-12876EDF83FF}" dt="2024-11-17T15:00:54.178" v="1838" actId="1076"/>
          <ac:spMkLst>
            <pc:docMk/>
            <pc:sldMk cId="1153333654" sldId="292"/>
            <ac:spMk id="5" creationId="{C86A1843-22D0-A02A-2701-C19B0008B41A}"/>
          </ac:spMkLst>
        </pc:spChg>
      </pc:sldChg>
      <pc:sldChg chg="del">
        <pc:chgData name="Arja Koli" userId="41401f35-f1be-4bfe-b50c-89f4e0591982" providerId="ADAL" clId="{3A409C5B-2CED-49D1-AF7E-12876EDF83FF}" dt="2024-11-17T15:10:55.999" v="1984" actId="47"/>
        <pc:sldMkLst>
          <pc:docMk/>
          <pc:sldMk cId="3065577471" sldId="10564"/>
        </pc:sldMkLst>
      </pc:sldChg>
      <pc:sldChg chg="del">
        <pc:chgData name="Arja Koli" userId="41401f35-f1be-4bfe-b50c-89f4e0591982" providerId="ADAL" clId="{3A409C5B-2CED-49D1-AF7E-12876EDF83FF}" dt="2024-11-15T10:48:21.356" v="6" actId="47"/>
        <pc:sldMkLst>
          <pc:docMk/>
          <pc:sldMk cId="4264478310" sldId="141169927"/>
        </pc:sldMkLst>
      </pc:sldChg>
      <pc:sldChg chg="del">
        <pc:chgData name="Arja Koli" userId="41401f35-f1be-4bfe-b50c-89f4e0591982" providerId="ADAL" clId="{3A409C5B-2CED-49D1-AF7E-12876EDF83FF}" dt="2024-11-15T10:47:40.128" v="2" actId="47"/>
        <pc:sldMkLst>
          <pc:docMk/>
          <pc:sldMk cId="1754969617" sldId="141169928"/>
        </pc:sldMkLst>
      </pc:sldChg>
      <pc:sldChg chg="del">
        <pc:chgData name="Arja Koli" userId="41401f35-f1be-4bfe-b50c-89f4e0591982" providerId="ADAL" clId="{3A409C5B-2CED-49D1-AF7E-12876EDF83FF}" dt="2024-11-15T10:47:41.641" v="3" actId="47"/>
        <pc:sldMkLst>
          <pc:docMk/>
          <pc:sldMk cId="3814221195" sldId="141169930"/>
        </pc:sldMkLst>
      </pc:sldChg>
      <pc:sldChg chg="del">
        <pc:chgData name="Arja Koli" userId="41401f35-f1be-4bfe-b50c-89f4e0591982" providerId="ADAL" clId="{3A409C5B-2CED-49D1-AF7E-12876EDF83FF}" dt="2024-11-15T10:47:43.034" v="4" actId="47"/>
        <pc:sldMkLst>
          <pc:docMk/>
          <pc:sldMk cId="3951323756" sldId="141169931"/>
        </pc:sldMkLst>
      </pc:sldChg>
      <pc:sldChg chg="del">
        <pc:chgData name="Arja Koli" userId="41401f35-f1be-4bfe-b50c-89f4e0591982" providerId="ADAL" clId="{3A409C5B-2CED-49D1-AF7E-12876EDF83FF}" dt="2024-11-15T10:48:22.414" v="7" actId="47"/>
        <pc:sldMkLst>
          <pc:docMk/>
          <pc:sldMk cId="2447698781" sldId="141169933"/>
        </pc:sldMkLst>
      </pc:sldChg>
      <pc:sldChg chg="del">
        <pc:chgData name="Arja Koli" userId="41401f35-f1be-4bfe-b50c-89f4e0591982" providerId="ADAL" clId="{3A409C5B-2CED-49D1-AF7E-12876EDF83FF}" dt="2024-11-15T10:47:44.208" v="5" actId="47"/>
        <pc:sldMkLst>
          <pc:docMk/>
          <pc:sldMk cId="2800677319" sldId="141169934"/>
        </pc:sldMkLst>
      </pc:sldChg>
      <pc:sldChg chg="del">
        <pc:chgData name="Arja Koli" userId="41401f35-f1be-4bfe-b50c-89f4e0591982" providerId="ADAL" clId="{3A409C5B-2CED-49D1-AF7E-12876EDF83FF}" dt="2024-11-15T10:47:37.854" v="1" actId="47"/>
        <pc:sldMkLst>
          <pc:docMk/>
          <pc:sldMk cId="113582" sldId="141169935"/>
        </pc:sldMkLst>
      </pc:sldChg>
      <pc:sldChg chg="del">
        <pc:chgData name="Arja Koli" userId="41401f35-f1be-4bfe-b50c-89f4e0591982" providerId="ADAL" clId="{3A409C5B-2CED-49D1-AF7E-12876EDF83FF}" dt="2024-11-17T13:57:29.417" v="331" actId="47"/>
        <pc:sldMkLst>
          <pc:docMk/>
          <pc:sldMk cId="94398547" sldId="141170126"/>
        </pc:sldMkLst>
      </pc:sldChg>
      <pc:sldChg chg="del">
        <pc:chgData name="Arja Koli" userId="41401f35-f1be-4bfe-b50c-89f4e0591982" providerId="ADAL" clId="{3A409C5B-2CED-49D1-AF7E-12876EDF83FF}" dt="2024-11-15T10:47:30.989" v="0" actId="47"/>
        <pc:sldMkLst>
          <pc:docMk/>
          <pc:sldMk cId="986614692" sldId="141170127"/>
        </pc:sldMkLst>
      </pc:sldChg>
      <pc:sldChg chg="modSp new del mod">
        <pc:chgData name="Arja Koli" userId="41401f35-f1be-4bfe-b50c-89f4e0591982" providerId="ADAL" clId="{3A409C5B-2CED-49D1-AF7E-12876EDF83FF}" dt="2024-11-15T10:49:22.441" v="12" actId="47"/>
        <pc:sldMkLst>
          <pc:docMk/>
          <pc:sldMk cId="3682819774" sldId="141170127"/>
        </pc:sldMkLst>
        <pc:spChg chg="mod">
          <ac:chgData name="Arja Koli" userId="41401f35-f1be-4bfe-b50c-89f4e0591982" providerId="ADAL" clId="{3A409C5B-2CED-49D1-AF7E-12876EDF83FF}" dt="2024-11-15T10:48:53.292" v="9"/>
          <ac:spMkLst>
            <pc:docMk/>
            <pc:sldMk cId="3682819774" sldId="141170127"/>
            <ac:spMk id="2" creationId="{36F91ECB-AC95-1188-7C92-064125E76ECC}"/>
          </ac:spMkLst>
        </pc:spChg>
      </pc:sldChg>
      <pc:sldChg chg="modSp new mod">
        <pc:chgData name="Arja Koli" userId="41401f35-f1be-4bfe-b50c-89f4e0591982" providerId="ADAL" clId="{3A409C5B-2CED-49D1-AF7E-12876EDF83FF}" dt="2024-11-17T15:01:10.047" v="1839" actId="1076"/>
        <pc:sldMkLst>
          <pc:docMk/>
          <pc:sldMk cId="1882571627" sldId="141170128"/>
        </pc:sldMkLst>
        <pc:spChg chg="mod">
          <ac:chgData name="Arja Koli" userId="41401f35-f1be-4bfe-b50c-89f4e0591982" providerId="ADAL" clId="{3A409C5B-2CED-49D1-AF7E-12876EDF83FF}" dt="2024-11-15T10:49:16.627" v="11"/>
          <ac:spMkLst>
            <pc:docMk/>
            <pc:sldMk cId="1882571627" sldId="141170128"/>
            <ac:spMk id="2" creationId="{8308CE92-FB2D-6FAD-9F03-488CD10B6B1B}"/>
          </ac:spMkLst>
        </pc:spChg>
        <pc:spChg chg="mod">
          <ac:chgData name="Arja Koli" userId="41401f35-f1be-4bfe-b50c-89f4e0591982" providerId="ADAL" clId="{3A409C5B-2CED-49D1-AF7E-12876EDF83FF}" dt="2024-11-17T15:01:10.047" v="1839" actId="1076"/>
          <ac:spMkLst>
            <pc:docMk/>
            <pc:sldMk cId="1882571627" sldId="141170128"/>
            <ac:spMk id="3" creationId="{1B4A8A1C-8521-7B8C-D039-BAF681B07422}"/>
          </ac:spMkLst>
        </pc:spChg>
      </pc:sldChg>
      <pc:sldChg chg="modSp new mod">
        <pc:chgData name="Arja Koli" userId="41401f35-f1be-4bfe-b50c-89f4e0591982" providerId="ADAL" clId="{3A409C5B-2CED-49D1-AF7E-12876EDF83FF}" dt="2024-11-17T15:00:15.248" v="1816" actId="20577"/>
        <pc:sldMkLst>
          <pc:docMk/>
          <pc:sldMk cId="1968604036" sldId="141170129"/>
        </pc:sldMkLst>
        <pc:spChg chg="mod">
          <ac:chgData name="Arja Koli" userId="41401f35-f1be-4bfe-b50c-89f4e0591982" providerId="ADAL" clId="{3A409C5B-2CED-49D1-AF7E-12876EDF83FF}" dt="2024-11-15T10:51:54.630" v="44" actId="20577"/>
          <ac:spMkLst>
            <pc:docMk/>
            <pc:sldMk cId="1968604036" sldId="141170129"/>
            <ac:spMk id="2" creationId="{50A5CBDB-4400-5035-9EC5-8AB9043C26B2}"/>
          </ac:spMkLst>
        </pc:spChg>
        <pc:spChg chg="mod">
          <ac:chgData name="Arja Koli" userId="41401f35-f1be-4bfe-b50c-89f4e0591982" providerId="ADAL" clId="{3A409C5B-2CED-49D1-AF7E-12876EDF83FF}" dt="2024-11-17T15:00:15.248" v="1816" actId="20577"/>
          <ac:spMkLst>
            <pc:docMk/>
            <pc:sldMk cId="1968604036" sldId="141170129"/>
            <ac:spMk id="3" creationId="{16087D6F-1E44-B18F-529B-C8B1412868B3}"/>
          </ac:spMkLst>
        </pc:spChg>
      </pc:sldChg>
      <pc:sldChg chg="modSp new mod ord">
        <pc:chgData name="Arja Koli" userId="41401f35-f1be-4bfe-b50c-89f4e0591982" providerId="ADAL" clId="{3A409C5B-2CED-49D1-AF7E-12876EDF83FF}" dt="2024-11-17T15:02:01.078" v="1841" actId="20577"/>
        <pc:sldMkLst>
          <pc:docMk/>
          <pc:sldMk cId="2196832208" sldId="141170130"/>
        </pc:sldMkLst>
        <pc:spChg chg="mod">
          <ac:chgData name="Arja Koli" userId="41401f35-f1be-4bfe-b50c-89f4e0591982" providerId="ADAL" clId="{3A409C5B-2CED-49D1-AF7E-12876EDF83FF}" dt="2024-11-15T10:52:43.814" v="73" actId="20577"/>
          <ac:spMkLst>
            <pc:docMk/>
            <pc:sldMk cId="2196832208" sldId="141170130"/>
            <ac:spMk id="2" creationId="{2E47BCE8-9F58-893B-A3DF-A9F4F7A12AF9}"/>
          </ac:spMkLst>
        </pc:spChg>
        <pc:spChg chg="mod">
          <ac:chgData name="Arja Koli" userId="41401f35-f1be-4bfe-b50c-89f4e0591982" providerId="ADAL" clId="{3A409C5B-2CED-49D1-AF7E-12876EDF83FF}" dt="2024-11-17T15:02:01.078" v="1841" actId="20577"/>
          <ac:spMkLst>
            <pc:docMk/>
            <pc:sldMk cId="2196832208" sldId="141170130"/>
            <ac:spMk id="3" creationId="{2D8D03A0-2269-2796-832F-80B09222314D}"/>
          </ac:spMkLst>
        </pc:spChg>
      </pc:sldChg>
      <pc:sldChg chg="modSp new mod ord">
        <pc:chgData name="Arja Koli" userId="41401f35-f1be-4bfe-b50c-89f4e0591982" providerId="ADAL" clId="{3A409C5B-2CED-49D1-AF7E-12876EDF83FF}" dt="2024-11-17T15:10:24.896" v="1983" actId="1076"/>
        <pc:sldMkLst>
          <pc:docMk/>
          <pc:sldMk cId="3365485138" sldId="141170131"/>
        </pc:sldMkLst>
        <pc:spChg chg="mod">
          <ac:chgData name="Arja Koli" userId="41401f35-f1be-4bfe-b50c-89f4e0591982" providerId="ADAL" clId="{3A409C5B-2CED-49D1-AF7E-12876EDF83FF}" dt="2024-11-15T10:55:23.986" v="147" actId="20577"/>
          <ac:spMkLst>
            <pc:docMk/>
            <pc:sldMk cId="3365485138" sldId="141170131"/>
            <ac:spMk id="2" creationId="{B464884A-4F50-DFC6-C44F-A915E8020756}"/>
          </ac:spMkLst>
        </pc:spChg>
        <pc:spChg chg="mod">
          <ac:chgData name="Arja Koli" userId="41401f35-f1be-4bfe-b50c-89f4e0591982" providerId="ADAL" clId="{3A409C5B-2CED-49D1-AF7E-12876EDF83FF}" dt="2024-11-17T15:10:24.896" v="1983" actId="1076"/>
          <ac:spMkLst>
            <pc:docMk/>
            <pc:sldMk cId="3365485138" sldId="141170131"/>
            <ac:spMk id="3" creationId="{2DE71F04-FB2C-DF7A-224D-00B55E55EA8D}"/>
          </ac:spMkLst>
        </pc:spChg>
      </pc:sldChg>
      <pc:sldChg chg="modSp new mod ord">
        <pc:chgData name="Arja Koli" userId="41401f35-f1be-4bfe-b50c-89f4e0591982" providerId="ADAL" clId="{3A409C5B-2CED-49D1-AF7E-12876EDF83FF}" dt="2024-11-17T15:09:41.493" v="1977" actId="20577"/>
        <pc:sldMkLst>
          <pc:docMk/>
          <pc:sldMk cId="1981846029" sldId="141170132"/>
        </pc:sldMkLst>
        <pc:spChg chg="mod">
          <ac:chgData name="Arja Koli" userId="41401f35-f1be-4bfe-b50c-89f4e0591982" providerId="ADAL" clId="{3A409C5B-2CED-49D1-AF7E-12876EDF83FF}" dt="2024-11-15T10:55:35.145" v="165" actId="20577"/>
          <ac:spMkLst>
            <pc:docMk/>
            <pc:sldMk cId="1981846029" sldId="141170132"/>
            <ac:spMk id="2" creationId="{95CB1376-25E8-34C8-2783-A943E4983149}"/>
          </ac:spMkLst>
        </pc:spChg>
        <pc:spChg chg="mod">
          <ac:chgData name="Arja Koli" userId="41401f35-f1be-4bfe-b50c-89f4e0591982" providerId="ADAL" clId="{3A409C5B-2CED-49D1-AF7E-12876EDF83FF}" dt="2024-11-17T15:09:41.493" v="1977" actId="20577"/>
          <ac:spMkLst>
            <pc:docMk/>
            <pc:sldMk cId="1981846029" sldId="141170132"/>
            <ac:spMk id="3" creationId="{CEEF12EA-B7D9-7A6E-5F1B-3348236F41A3}"/>
          </ac:spMkLst>
        </pc:spChg>
      </pc:sldChg>
      <pc:sldChg chg="addSp modSp new del mod modClrScheme chgLayout">
        <pc:chgData name="Arja Koli" userId="41401f35-f1be-4bfe-b50c-89f4e0591982" providerId="ADAL" clId="{3A409C5B-2CED-49D1-AF7E-12876EDF83FF}" dt="2024-11-17T15:09:16.778" v="1975" actId="47"/>
        <pc:sldMkLst>
          <pc:docMk/>
          <pc:sldMk cId="3780197839" sldId="141170133"/>
        </pc:sldMkLst>
        <pc:spChg chg="mod ord">
          <ac:chgData name="Arja Koli" userId="41401f35-f1be-4bfe-b50c-89f4e0591982" providerId="ADAL" clId="{3A409C5B-2CED-49D1-AF7E-12876EDF83FF}" dt="2024-11-15T10:58:16.871" v="168" actId="26606"/>
          <ac:spMkLst>
            <pc:docMk/>
            <pc:sldMk cId="3780197839" sldId="141170133"/>
            <ac:spMk id="2" creationId="{C0B64242-BE40-F5A0-D4D0-4FFA1E6A3A99}"/>
          </ac:spMkLst>
        </pc:spChg>
        <pc:spChg chg="add mod">
          <ac:chgData name="Arja Koli" userId="41401f35-f1be-4bfe-b50c-89f4e0591982" providerId="ADAL" clId="{3A409C5B-2CED-49D1-AF7E-12876EDF83FF}" dt="2024-11-15T10:58:47.409" v="187" actId="20577"/>
          <ac:spMkLst>
            <pc:docMk/>
            <pc:sldMk cId="3780197839" sldId="141170133"/>
            <ac:spMk id="9" creationId="{B0BBE888-6F6B-616B-30C9-D8FD614DEBBA}"/>
          </ac:spMkLst>
        </pc:spChg>
        <pc:picChg chg="add mod">
          <ac:chgData name="Arja Koli" userId="41401f35-f1be-4bfe-b50c-89f4e0591982" providerId="ADAL" clId="{3A409C5B-2CED-49D1-AF7E-12876EDF83FF}" dt="2024-11-15T10:58:16.871" v="168" actId="26606"/>
          <ac:picMkLst>
            <pc:docMk/>
            <pc:sldMk cId="3780197839" sldId="141170133"/>
            <ac:picMk id="4" creationId="{7C7B1368-6D95-C0F1-BCD4-5629B59454B7}"/>
          </ac:picMkLst>
        </pc:picChg>
      </pc:sldChg>
      <pc:sldChg chg="addSp delSp modSp new mod modClrScheme chgLayout">
        <pc:chgData name="Arja Koli" userId="41401f35-f1be-4bfe-b50c-89f4e0591982" providerId="ADAL" clId="{3A409C5B-2CED-49D1-AF7E-12876EDF83FF}" dt="2024-11-15T11:07:10.331" v="192" actId="26606"/>
        <pc:sldMkLst>
          <pc:docMk/>
          <pc:sldMk cId="712725958" sldId="141170134"/>
        </pc:sldMkLst>
        <pc:spChg chg="mod">
          <ac:chgData name="Arja Koli" userId="41401f35-f1be-4bfe-b50c-89f4e0591982" providerId="ADAL" clId="{3A409C5B-2CED-49D1-AF7E-12876EDF83FF}" dt="2024-11-15T11:07:10.331" v="192" actId="26606"/>
          <ac:spMkLst>
            <pc:docMk/>
            <pc:sldMk cId="712725958" sldId="141170134"/>
            <ac:spMk id="2" creationId="{D83838F7-A9FC-D2A9-9A14-07633D3EFDD2}"/>
          </ac:spMkLst>
        </pc:spChg>
        <pc:spChg chg="del mod">
          <ac:chgData name="Arja Koli" userId="41401f35-f1be-4bfe-b50c-89f4e0591982" providerId="ADAL" clId="{3A409C5B-2CED-49D1-AF7E-12876EDF83FF}" dt="2024-11-15T11:07:05.710" v="191"/>
          <ac:spMkLst>
            <pc:docMk/>
            <pc:sldMk cId="712725958" sldId="141170134"/>
            <ac:spMk id="3" creationId="{54734A1B-0A01-9130-F200-1AF3F576D540}"/>
          </ac:spMkLst>
        </pc:spChg>
        <pc:spChg chg="mod">
          <ac:chgData name="Arja Koli" userId="41401f35-f1be-4bfe-b50c-89f4e0591982" providerId="ADAL" clId="{3A409C5B-2CED-49D1-AF7E-12876EDF83FF}" dt="2024-11-15T11:07:10.331" v="192" actId="26606"/>
          <ac:spMkLst>
            <pc:docMk/>
            <pc:sldMk cId="712725958" sldId="141170134"/>
            <ac:spMk id="4" creationId="{69CF7C4B-7D14-87A2-830F-D01A91A14C74}"/>
          </ac:spMkLst>
        </pc:spChg>
        <pc:picChg chg="add mod ord">
          <ac:chgData name="Arja Koli" userId="41401f35-f1be-4bfe-b50c-89f4e0591982" providerId="ADAL" clId="{3A409C5B-2CED-49D1-AF7E-12876EDF83FF}" dt="2024-11-15T11:07:10.331" v="192" actId="26606"/>
          <ac:picMkLst>
            <pc:docMk/>
            <pc:sldMk cId="712725958" sldId="141170134"/>
            <ac:picMk id="6" creationId="{DD0536EC-7A11-934A-F64D-DE237DD981AE}"/>
          </ac:picMkLst>
        </pc:picChg>
      </pc:sldChg>
      <pc:sldChg chg="modSp new mod">
        <pc:chgData name="Arja Koli" userId="41401f35-f1be-4bfe-b50c-89f4e0591982" providerId="ADAL" clId="{3A409C5B-2CED-49D1-AF7E-12876EDF83FF}" dt="2024-11-17T13:57:22.220" v="330" actId="20577"/>
        <pc:sldMkLst>
          <pc:docMk/>
          <pc:sldMk cId="3067322710" sldId="141170135"/>
        </pc:sldMkLst>
        <pc:spChg chg="mod">
          <ac:chgData name="Arja Koli" userId="41401f35-f1be-4bfe-b50c-89f4e0591982" providerId="ADAL" clId="{3A409C5B-2CED-49D1-AF7E-12876EDF83FF}" dt="2024-11-17T13:57:22.220" v="330" actId="20577"/>
          <ac:spMkLst>
            <pc:docMk/>
            <pc:sldMk cId="3067322710" sldId="141170135"/>
            <ac:spMk id="2" creationId="{8AE4319B-BC86-694D-5B75-55F6483A6727}"/>
          </ac:spMkLst>
        </pc:spChg>
        <pc:spChg chg="mod">
          <ac:chgData name="Arja Koli" userId="41401f35-f1be-4bfe-b50c-89f4e0591982" providerId="ADAL" clId="{3A409C5B-2CED-49D1-AF7E-12876EDF83FF}" dt="2024-11-15T11:58:26.773" v="231" actId="20577"/>
          <ac:spMkLst>
            <pc:docMk/>
            <pc:sldMk cId="3067322710" sldId="141170135"/>
            <ac:spMk id="3" creationId="{FB88DD3A-3D22-DD4D-CD5B-C893F2C47FFF}"/>
          </ac:spMkLst>
        </pc:spChg>
      </pc:sldChg>
      <pc:sldChg chg="modSp new mod">
        <pc:chgData name="Arja Koli" userId="41401f35-f1be-4bfe-b50c-89f4e0591982" providerId="ADAL" clId="{3A409C5B-2CED-49D1-AF7E-12876EDF83FF}" dt="2024-11-17T15:03:33.828" v="1851" actId="6549"/>
        <pc:sldMkLst>
          <pc:docMk/>
          <pc:sldMk cId="992044190" sldId="141170136"/>
        </pc:sldMkLst>
        <pc:spChg chg="mod">
          <ac:chgData name="Arja Koli" userId="41401f35-f1be-4bfe-b50c-89f4e0591982" providerId="ADAL" clId="{3A409C5B-2CED-49D1-AF7E-12876EDF83FF}" dt="2024-11-17T13:59:17.845" v="389" actId="20577"/>
          <ac:spMkLst>
            <pc:docMk/>
            <pc:sldMk cId="992044190" sldId="141170136"/>
            <ac:spMk id="2" creationId="{43FEA4F1-840F-ADF7-C0CD-97AEC9E3FBEA}"/>
          </ac:spMkLst>
        </pc:spChg>
        <pc:spChg chg="mod">
          <ac:chgData name="Arja Koli" userId="41401f35-f1be-4bfe-b50c-89f4e0591982" providerId="ADAL" clId="{3A409C5B-2CED-49D1-AF7E-12876EDF83FF}" dt="2024-11-17T15:03:33.828" v="1851" actId="6549"/>
          <ac:spMkLst>
            <pc:docMk/>
            <pc:sldMk cId="992044190" sldId="141170136"/>
            <ac:spMk id="3" creationId="{D12B430F-6E8B-0D7D-7DC3-398524B1671E}"/>
          </ac:spMkLst>
        </pc:spChg>
      </pc:sldChg>
      <pc:sldChg chg="modSp new mod">
        <pc:chgData name="Arja Koli" userId="41401f35-f1be-4bfe-b50c-89f4e0591982" providerId="ADAL" clId="{3A409C5B-2CED-49D1-AF7E-12876EDF83FF}" dt="2024-11-17T15:02:39.899" v="1846" actId="20577"/>
        <pc:sldMkLst>
          <pc:docMk/>
          <pc:sldMk cId="1300959630" sldId="141170137"/>
        </pc:sldMkLst>
        <pc:spChg chg="mod">
          <ac:chgData name="Arja Koli" userId="41401f35-f1be-4bfe-b50c-89f4e0591982" providerId="ADAL" clId="{3A409C5B-2CED-49D1-AF7E-12876EDF83FF}" dt="2024-11-17T15:02:39.899" v="1846" actId="20577"/>
          <ac:spMkLst>
            <pc:docMk/>
            <pc:sldMk cId="1300959630" sldId="141170137"/>
            <ac:spMk id="2" creationId="{F60E44C2-1C78-C78B-CD73-4C1E425DFC03}"/>
          </ac:spMkLst>
        </pc:spChg>
        <pc:spChg chg="mod">
          <ac:chgData name="Arja Koli" userId="41401f35-f1be-4bfe-b50c-89f4e0591982" providerId="ADAL" clId="{3A409C5B-2CED-49D1-AF7E-12876EDF83FF}" dt="2024-11-17T14:07:23.995" v="555" actId="20577"/>
          <ac:spMkLst>
            <pc:docMk/>
            <pc:sldMk cId="1300959630" sldId="141170137"/>
            <ac:spMk id="3" creationId="{5639CA10-BF42-05A4-1C1A-6AB5B2D53B88}"/>
          </ac:spMkLst>
        </pc:spChg>
      </pc:sldChg>
      <pc:sldChg chg="modSp new mod">
        <pc:chgData name="Arja Koli" userId="41401f35-f1be-4bfe-b50c-89f4e0591982" providerId="ADAL" clId="{3A409C5B-2CED-49D1-AF7E-12876EDF83FF}" dt="2024-11-18T12:14:56.358" v="2099" actId="20577"/>
        <pc:sldMkLst>
          <pc:docMk/>
          <pc:sldMk cId="3105831157" sldId="141170138"/>
        </pc:sldMkLst>
        <pc:spChg chg="mod">
          <ac:chgData name="Arja Koli" userId="41401f35-f1be-4bfe-b50c-89f4e0591982" providerId="ADAL" clId="{3A409C5B-2CED-49D1-AF7E-12876EDF83FF}" dt="2024-11-18T12:14:56.358" v="2099" actId="20577"/>
          <ac:spMkLst>
            <pc:docMk/>
            <pc:sldMk cId="3105831157" sldId="141170138"/>
            <ac:spMk id="2" creationId="{9CEB640D-8537-F956-602B-16D0CFF08EA0}"/>
          </ac:spMkLst>
        </pc:spChg>
        <pc:spChg chg="mod">
          <ac:chgData name="Arja Koli" userId="41401f35-f1be-4bfe-b50c-89f4e0591982" providerId="ADAL" clId="{3A409C5B-2CED-49D1-AF7E-12876EDF83FF}" dt="2024-11-17T14:22:44.613" v="1018" actId="20577"/>
          <ac:spMkLst>
            <pc:docMk/>
            <pc:sldMk cId="3105831157" sldId="141170138"/>
            <ac:spMk id="3" creationId="{6EB5E7DD-F5FA-B4D2-65A6-7CC13F771B7D}"/>
          </ac:spMkLst>
        </pc:spChg>
        <pc:spChg chg="mod">
          <ac:chgData name="Arja Koli" userId="41401f35-f1be-4bfe-b50c-89f4e0591982" providerId="ADAL" clId="{3A409C5B-2CED-49D1-AF7E-12876EDF83FF}" dt="2024-11-17T14:21:46.076" v="924" actId="20577"/>
          <ac:spMkLst>
            <pc:docMk/>
            <pc:sldMk cId="3105831157" sldId="141170138"/>
            <ac:spMk id="4" creationId="{3C38B5B2-201F-EFA0-2CF2-7A382D882273}"/>
          </ac:spMkLst>
        </pc:spChg>
        <pc:spChg chg="mod">
          <ac:chgData name="Arja Koli" userId="41401f35-f1be-4bfe-b50c-89f4e0591982" providerId="ADAL" clId="{3A409C5B-2CED-49D1-AF7E-12876EDF83FF}" dt="2024-11-17T14:22:41.128" v="1017" actId="20577"/>
          <ac:spMkLst>
            <pc:docMk/>
            <pc:sldMk cId="3105831157" sldId="141170138"/>
            <ac:spMk id="5" creationId="{D817A7B3-EF93-C5C1-0B83-6D7307A32A36}"/>
          </ac:spMkLst>
        </pc:spChg>
        <pc:spChg chg="mod">
          <ac:chgData name="Arja Koli" userId="41401f35-f1be-4bfe-b50c-89f4e0591982" providerId="ADAL" clId="{3A409C5B-2CED-49D1-AF7E-12876EDF83FF}" dt="2024-11-17T15:04:52.947" v="1895" actId="20577"/>
          <ac:spMkLst>
            <pc:docMk/>
            <pc:sldMk cId="3105831157" sldId="141170138"/>
            <ac:spMk id="6" creationId="{D06F0F75-442F-C29A-D2BE-EB33B8DF0465}"/>
          </ac:spMkLst>
        </pc:spChg>
      </pc:sldChg>
      <pc:sldChg chg="modSp new del mod">
        <pc:chgData name="Arja Koli" userId="41401f35-f1be-4bfe-b50c-89f4e0591982" providerId="ADAL" clId="{3A409C5B-2CED-49D1-AF7E-12876EDF83FF}" dt="2024-11-17T14:26:41.159" v="1093" actId="47"/>
        <pc:sldMkLst>
          <pc:docMk/>
          <pc:sldMk cId="3065808856" sldId="141170139"/>
        </pc:sldMkLst>
        <pc:spChg chg="mod">
          <ac:chgData name="Arja Koli" userId="41401f35-f1be-4bfe-b50c-89f4e0591982" providerId="ADAL" clId="{3A409C5B-2CED-49D1-AF7E-12876EDF83FF}" dt="2024-11-17T14:26:37.942" v="1092" actId="6549"/>
          <ac:spMkLst>
            <pc:docMk/>
            <pc:sldMk cId="3065808856" sldId="141170139"/>
            <ac:spMk id="2" creationId="{7696D7FA-06CE-6304-842A-F02A4C893EBA}"/>
          </ac:spMkLst>
        </pc:spChg>
      </pc:sldChg>
      <pc:sldChg chg="modSp new mod">
        <pc:chgData name="Arja Koli" userId="41401f35-f1be-4bfe-b50c-89f4e0591982" providerId="ADAL" clId="{3A409C5B-2CED-49D1-AF7E-12876EDF83FF}" dt="2024-11-18T12:15:02.672" v="2101" actId="20577"/>
        <pc:sldMkLst>
          <pc:docMk/>
          <pc:sldMk cId="4229128094" sldId="141170139"/>
        </pc:sldMkLst>
        <pc:spChg chg="mod">
          <ac:chgData name="Arja Koli" userId="41401f35-f1be-4bfe-b50c-89f4e0591982" providerId="ADAL" clId="{3A409C5B-2CED-49D1-AF7E-12876EDF83FF}" dt="2024-11-18T12:15:02.672" v="2101" actId="20577"/>
          <ac:spMkLst>
            <pc:docMk/>
            <pc:sldMk cId="4229128094" sldId="141170139"/>
            <ac:spMk id="2" creationId="{536FB304-E74F-7F1F-8237-9E3402ED5626}"/>
          </ac:spMkLst>
        </pc:spChg>
        <pc:spChg chg="mod">
          <ac:chgData name="Arja Koli" userId="41401f35-f1be-4bfe-b50c-89f4e0591982" providerId="ADAL" clId="{3A409C5B-2CED-49D1-AF7E-12876EDF83FF}" dt="2024-11-17T14:28:46.228" v="1135" actId="20577"/>
          <ac:spMkLst>
            <pc:docMk/>
            <pc:sldMk cId="4229128094" sldId="141170139"/>
            <ac:spMk id="3" creationId="{39EBD74C-CDB6-A596-EDBE-2FF1B89216BB}"/>
          </ac:spMkLst>
        </pc:spChg>
        <pc:spChg chg="mod">
          <ac:chgData name="Arja Koli" userId="41401f35-f1be-4bfe-b50c-89f4e0591982" providerId="ADAL" clId="{3A409C5B-2CED-49D1-AF7E-12876EDF83FF}" dt="2024-11-17T14:37:21.649" v="1478" actId="20577"/>
          <ac:spMkLst>
            <pc:docMk/>
            <pc:sldMk cId="4229128094" sldId="141170139"/>
            <ac:spMk id="4" creationId="{3948BCBE-487E-3C62-073D-3D85BF13C0CB}"/>
          </ac:spMkLst>
        </pc:spChg>
        <pc:spChg chg="mod">
          <ac:chgData name="Arja Koli" userId="41401f35-f1be-4bfe-b50c-89f4e0591982" providerId="ADAL" clId="{3A409C5B-2CED-49D1-AF7E-12876EDF83FF}" dt="2024-11-17T14:33:19.179" v="1302" actId="20577"/>
          <ac:spMkLst>
            <pc:docMk/>
            <pc:sldMk cId="4229128094" sldId="141170139"/>
            <ac:spMk id="5" creationId="{A01F21DC-7603-3CA8-437E-5A720CF0891B}"/>
          </ac:spMkLst>
        </pc:spChg>
        <pc:spChg chg="mod">
          <ac:chgData name="Arja Koli" userId="41401f35-f1be-4bfe-b50c-89f4e0591982" providerId="ADAL" clId="{3A409C5B-2CED-49D1-AF7E-12876EDF83FF}" dt="2024-11-17T15:06:55.374" v="1934" actId="20577"/>
          <ac:spMkLst>
            <pc:docMk/>
            <pc:sldMk cId="4229128094" sldId="141170139"/>
            <ac:spMk id="6" creationId="{F33774E1-6210-21CA-260A-E820181B1E87}"/>
          </ac:spMkLst>
        </pc:spChg>
      </pc:sldChg>
      <pc:sldChg chg="modSp new mod">
        <pc:chgData name="Arja Koli" userId="41401f35-f1be-4bfe-b50c-89f4e0591982" providerId="ADAL" clId="{3A409C5B-2CED-49D1-AF7E-12876EDF83FF}" dt="2024-11-18T12:15:09.427" v="2103" actId="20577"/>
        <pc:sldMkLst>
          <pc:docMk/>
          <pc:sldMk cId="1556453677" sldId="141170140"/>
        </pc:sldMkLst>
        <pc:spChg chg="mod">
          <ac:chgData name="Arja Koli" userId="41401f35-f1be-4bfe-b50c-89f4e0591982" providerId="ADAL" clId="{3A409C5B-2CED-49D1-AF7E-12876EDF83FF}" dt="2024-11-18T12:15:09.427" v="2103" actId="20577"/>
          <ac:spMkLst>
            <pc:docMk/>
            <pc:sldMk cId="1556453677" sldId="141170140"/>
            <ac:spMk id="2" creationId="{EABB58C2-4A5E-68D1-8C72-9856F3FB92E8}"/>
          </ac:spMkLst>
        </pc:spChg>
        <pc:spChg chg="mod">
          <ac:chgData name="Arja Koli" userId="41401f35-f1be-4bfe-b50c-89f4e0591982" providerId="ADAL" clId="{3A409C5B-2CED-49D1-AF7E-12876EDF83FF}" dt="2024-11-17T14:39:40.308" v="1539" actId="20577"/>
          <ac:spMkLst>
            <pc:docMk/>
            <pc:sldMk cId="1556453677" sldId="141170140"/>
            <ac:spMk id="3" creationId="{A52B7177-29DA-34F4-1FF9-3F4EA179DBB2}"/>
          </ac:spMkLst>
        </pc:spChg>
        <pc:spChg chg="mod">
          <ac:chgData name="Arja Koli" userId="41401f35-f1be-4bfe-b50c-89f4e0591982" providerId="ADAL" clId="{3A409C5B-2CED-49D1-AF7E-12876EDF83FF}" dt="2024-11-17T15:08:17.608" v="1973" actId="20577"/>
          <ac:spMkLst>
            <pc:docMk/>
            <pc:sldMk cId="1556453677" sldId="141170140"/>
            <ac:spMk id="4" creationId="{8369E1C1-C274-ADCE-A208-66D64CF37DAD}"/>
          </ac:spMkLst>
        </pc:spChg>
        <pc:spChg chg="mod">
          <ac:chgData name="Arja Koli" userId="41401f35-f1be-4bfe-b50c-89f4e0591982" providerId="ADAL" clId="{3A409C5B-2CED-49D1-AF7E-12876EDF83FF}" dt="2024-11-17T14:44:45.275" v="1730" actId="20577"/>
          <ac:spMkLst>
            <pc:docMk/>
            <pc:sldMk cId="1556453677" sldId="141170140"/>
            <ac:spMk id="5" creationId="{AE89E1AD-22C8-D2A9-69A1-EF61D6B3A521}"/>
          </ac:spMkLst>
        </pc:spChg>
        <pc:spChg chg="mod">
          <ac:chgData name="Arja Koli" userId="41401f35-f1be-4bfe-b50c-89f4e0591982" providerId="ADAL" clId="{3A409C5B-2CED-49D1-AF7E-12876EDF83FF}" dt="2024-11-17T15:08:26.417" v="1974" actId="5793"/>
          <ac:spMkLst>
            <pc:docMk/>
            <pc:sldMk cId="1556453677" sldId="141170140"/>
            <ac:spMk id="6" creationId="{9734E655-3BE3-7B6F-930B-63B87806CBCF}"/>
          </ac:spMkLst>
        </pc:spChg>
      </pc:sldChg>
      <pc:sldChg chg="modSp new mod">
        <pc:chgData name="Arja Koli" userId="41401f35-f1be-4bfe-b50c-89f4e0591982" providerId="ADAL" clId="{3A409C5B-2CED-49D1-AF7E-12876EDF83FF}" dt="2024-11-18T12:13:32.882" v="2097" actId="1076"/>
        <pc:sldMkLst>
          <pc:docMk/>
          <pc:sldMk cId="3283050079" sldId="141170141"/>
        </pc:sldMkLst>
        <pc:spChg chg="mod">
          <ac:chgData name="Arja Koli" userId="41401f35-f1be-4bfe-b50c-89f4e0591982" providerId="ADAL" clId="{3A409C5B-2CED-49D1-AF7E-12876EDF83FF}" dt="2024-11-18T12:13:32.882" v="2097" actId="1076"/>
          <ac:spMkLst>
            <pc:docMk/>
            <pc:sldMk cId="3283050079" sldId="141170141"/>
            <ac:spMk id="2" creationId="{CDF45298-07C5-0399-7FEF-790E5352EDBD}"/>
          </ac:spMkLst>
        </pc:spChg>
        <pc:spChg chg="mod">
          <ac:chgData name="Arja Koli" userId="41401f35-f1be-4bfe-b50c-89f4e0591982" providerId="ADAL" clId="{3A409C5B-2CED-49D1-AF7E-12876EDF83FF}" dt="2024-11-18T12:13:24.184" v="2096" actId="1076"/>
          <ac:spMkLst>
            <pc:docMk/>
            <pc:sldMk cId="3283050079" sldId="141170141"/>
            <ac:spMk id="3" creationId="{5421BB3D-B1BE-A5D8-0D64-7CE417ACA15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81427E36-23F0-30A3-3CEB-5661A0FF57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B8683D7-BAF8-499E-27FF-F72C94D944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11A01-E3E9-4BD1-9FA9-0A89448E870D}" type="datetimeFigureOut">
              <a:rPr lang="fi-FI" smtClean="0">
                <a:latin typeface="Arial" panose="020B0604020202020204" pitchFamily="34" charset="0"/>
                <a:cs typeface="Arial" panose="020B0604020202020204" pitchFamily="34" charset="0"/>
              </a:rPr>
              <a:t>18.11.2024</a:t>
            </a:fld>
            <a:endParaRPr lang="fi-F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E1C885E-2DDA-A954-77A0-04FD0257E4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348A5F5-9A3F-F2BA-DF2F-567BB5CD4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3446F-F6E6-44E1-960B-F165D3866A68}" type="slidenum">
              <a:rPr lang="fi-FI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fi-F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D10CAD7B-1486-B022-8B1C-A12539468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443" y="169360"/>
            <a:ext cx="850793" cy="32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BBB6276-FE2F-4207-9C3D-3B0C3D09493E}" type="datetimeFigureOut">
              <a:rPr lang="fi-FI" smtClean="0"/>
              <a:pPr/>
              <a:t>18.11.2024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832CAF-06CA-497D-AB04-FCBE0E036A4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1788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FD6BBDD0-34AD-E4B9-7432-3AD8FFA326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7" y="0"/>
            <a:ext cx="12187065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2" y="1122362"/>
            <a:ext cx="10058400" cy="302950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732" y="4516394"/>
            <a:ext cx="10058400" cy="1075037"/>
          </a:xfrm>
        </p:spPr>
        <p:txBody>
          <a:bodyPr anchor="b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995" y="6494242"/>
            <a:ext cx="802475" cy="227233"/>
          </a:xfrm>
        </p:spPr>
        <p:txBody>
          <a:bodyPr vert="horz" lIns="91440" tIns="45720" rIns="91440" bIns="45720" rtlCol="0" anchor="b" anchorCtr="0"/>
          <a:lstStyle>
            <a:lvl1pPr>
              <a:defRPr lang="fi-FI" smtClean="0">
                <a:solidFill>
                  <a:schemeClr val="bg1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334197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7DDFFFA6-7444-2A94-47DC-61BA63B51C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2363"/>
            <a:ext cx="10049821" cy="303568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10216"/>
            <a:ext cx="10049820" cy="1093572"/>
          </a:xfrm>
        </p:spPr>
        <p:txBody>
          <a:bodyPr anchor="b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385286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691263" y="964131"/>
            <a:ext cx="4929737" cy="49297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  <p:pic>
        <p:nvPicPr>
          <p:cNvPr id="8" name="Kuva 7" descr="Kuva, joka sisältää kohteen Fontti, Grafiikka, musta, logo&#10;&#10;Kuvaus luotu automaattisesti">
            <a:extLst>
              <a:ext uri="{FF2B5EF4-FFF2-40B4-BE49-F238E27FC236}">
                <a16:creationId xmlns:a16="http://schemas.microsoft.com/office/drawing/2014/main" id="{A2394942-6688-DE55-FAE5-65628219A6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822" y="273133"/>
            <a:ext cx="1374698" cy="48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44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vihreä, kuvakaappaus, Grafiikka&#10;&#10;Kuvaus luotu automaattisesti">
            <a:extLst>
              <a:ext uri="{FF2B5EF4-FFF2-40B4-BE49-F238E27FC236}">
                <a16:creationId xmlns:a16="http://schemas.microsoft.com/office/drawing/2014/main" id="{656A0B53-E35E-5E5D-480C-56A2D5D9F0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3" y="0"/>
            <a:ext cx="12187066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804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234346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A2369C21-28DF-50F7-886D-36B1E4989D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19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161824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violetti, orvokki, kuvakaappaus, Liila&#10;&#10;Kuvaus luotu automaattisesti">
            <a:extLst>
              <a:ext uri="{FF2B5EF4-FFF2-40B4-BE49-F238E27FC236}">
                <a16:creationId xmlns:a16="http://schemas.microsoft.com/office/drawing/2014/main" id="{0377CF4D-2E70-BCAF-A1FA-1D19551CE7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8816"/>
            <a:ext cx="10515600" cy="143187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162346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AFA941F4-8911-DB9B-5D09-0EA391F740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solidFill>
            <a:schemeClr val="bg1">
              <a:alpha val="70000"/>
            </a:schemeClr>
          </a:solidFill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solidFill>
            <a:schemeClr val="bg1">
              <a:alpha val="70000"/>
            </a:schemeClr>
          </a:solidFill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100892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986B13EB-995D-C134-6CF2-A54DC0A606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E89C331-4ABD-CDE7-B433-CB94EB270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2297"/>
            <a:ext cx="9587296" cy="1377178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1264EC-373A-6FC3-812A-C9494375A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86000"/>
            <a:ext cx="10304417" cy="387863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577B77-0F0D-3E94-7918-86480C90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231223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29C55BC4-F31D-8E4E-4E51-D65D14DCD6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AC6C537-0DCE-26EE-4F0C-CCFEC63E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119"/>
            <a:ext cx="9580620" cy="144574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80449B6-AD3A-369D-136B-D771487D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237637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6DB7C002-387B-D675-4E6E-551C6AB726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CF738DD-D142-1231-C2C5-6AE7B0318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656"/>
            <a:ext cx="9595649" cy="1592818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FC01E2-B5E3-46D0-3A39-4D91C90535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285999"/>
            <a:ext cx="4989600" cy="3890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7B4490A-21C2-253F-9E45-4E6E463E0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3606" y="2285999"/>
            <a:ext cx="4989600" cy="3890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1B4759D-3C78-6A7F-3DD7-A084EF5C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202011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CBA50871-8A47-CBF3-A008-A9863FEC6B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63350A3-109B-9021-49C5-C4386EC4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6656"/>
            <a:ext cx="9579032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BCB44A-8F6D-473D-3545-C07C4A37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E0E8659-A239-6337-59A3-9973CC8DB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83098"/>
            <a:ext cx="4989600" cy="351824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92577A-2676-BD54-A2B4-3FB3EE2E0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8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AE14E16-3F79-A122-565C-AD14E15A0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783098"/>
            <a:ext cx="4989600" cy="351824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611FE44-3FC9-E604-17E1-6BAA1965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295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9FF2A5B9-E3C9-7D97-DF00-FDF4BD404C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61702"/>
            <a:ext cx="3932237" cy="1650157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61703"/>
            <a:ext cx="5963148" cy="55387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5E9B09F-2C7A-7C54-AB6C-249E5A460D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0142"/>
            <a:ext cx="3932237" cy="374030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31728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F75B69C-ACE4-0503-D65B-7026A8EC5E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707666"/>
            <a:ext cx="5015295" cy="2712877"/>
          </a:xfrm>
          <a:solidFill>
            <a:schemeClr val="bg1">
              <a:alpha val="70000"/>
            </a:schemeClr>
          </a:solidFill>
        </p:spPr>
        <p:txBody>
          <a:bodyPr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8412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4DD7471-F2BD-3C08-BFA3-B53358B51D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solidFill>
            <a:schemeClr val="bg1">
              <a:alpha val="70000"/>
            </a:schemeClr>
          </a:solidFill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91695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988A70D-F974-691A-1CF6-2B4D0375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  <p:pic>
        <p:nvPicPr>
          <p:cNvPr id="2" name="Kuva 1" descr="Kuva, joka sisältää kohteen Fontti, Grafiikka, musta, logo&#10;&#10;Kuvaus luotu automaattisesti">
            <a:extLst>
              <a:ext uri="{FF2B5EF4-FFF2-40B4-BE49-F238E27FC236}">
                <a16:creationId xmlns:a16="http://schemas.microsoft.com/office/drawing/2014/main" id="{0BE7C503-7F2B-EBF3-9385-D76BA9EA87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822" y="273133"/>
            <a:ext cx="1374698" cy="48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83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lkoinen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659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15075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18.11.2024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Kuvan paikkamerkki 15">
            <a:extLst>
              <a:ext uri="{FF2B5EF4-FFF2-40B4-BE49-F238E27FC236}">
                <a16:creationId xmlns:a16="http://schemas.microsoft.com/office/drawing/2014/main" id="{611283BE-E0CD-40B0-8F0E-7AF699C6FB0A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539593" y="1690688"/>
            <a:ext cx="4244286" cy="4244286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12105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D04FB84-0E92-4E07-BD02-50F570C71D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7" y="103756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AFDC21A-9BA5-44EB-B1FB-335D171C9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1221DC-7D09-4D73-AA8C-CB506184A7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5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C5BAA6-F78B-4573-8E77-CF165B7F1A61}" type="datetime1">
              <a:rPr lang="fi-FI" smtClean="0"/>
              <a:t>18.11.2024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B3B6151-0AD6-4592-988E-A87F022E7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C861E5CE-68CD-4807-88F2-22D42C94A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929E14FF-8789-4646-AF4E-2A74121F96A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8200" y="1834252"/>
            <a:ext cx="10517188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60" indent="0">
              <a:buNone/>
              <a:defRPr sz="2000"/>
            </a:lvl8pPr>
            <a:lvl9pPr marL="365744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616307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FD6BBDD0-34AD-E4B9-7432-3AD8FFA326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7" y="1388"/>
            <a:ext cx="12187065" cy="685522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2" y="1122362"/>
            <a:ext cx="10058400" cy="3029507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732" y="4516394"/>
            <a:ext cx="10058400" cy="1075037"/>
          </a:xfrm>
        </p:spPr>
        <p:txBody>
          <a:bodyPr anchor="b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995" y="6494242"/>
            <a:ext cx="802475" cy="227233"/>
          </a:xfrm>
        </p:spPr>
        <p:txBody>
          <a:bodyPr vert="horz" lIns="91440" tIns="45720" rIns="91440" bIns="45720" rtlCol="0" anchor="b" anchorCtr="0"/>
          <a:lstStyle>
            <a:lvl1pPr>
              <a:defRPr lang="fi-FI" smtClean="0">
                <a:solidFill>
                  <a:schemeClr val="tx1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216498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7DDFFFA6-7444-2A94-47DC-61BA63B51C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2363"/>
            <a:ext cx="10049821" cy="303568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10216"/>
            <a:ext cx="10049820" cy="1093572"/>
          </a:xfrm>
        </p:spPr>
        <p:txBody>
          <a:bodyPr anchor="b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70333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691263" y="964131"/>
            <a:ext cx="4929737" cy="49297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2394942-6688-DE55-FAE5-65628219A6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39822" y="274003"/>
            <a:ext cx="1374698" cy="48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9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56A0B53-E35E-5E5D-480C-56A2D5D9F0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883" y="1388"/>
            <a:ext cx="12187066" cy="685522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804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318311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A2369C21-28DF-50F7-886D-36B1E4989D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19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342734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0377CF4D-2E70-BCAF-A1FA-1D19551CE7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8816"/>
            <a:ext cx="10515600" cy="143187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18723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AFA941F4-8911-DB9B-5D09-0EA391F740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78924"/>
            <a:ext cx="5264150" cy="3283551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145040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293251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986B13EB-995D-C134-6CF2-A54DC0A606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E89C331-4ABD-CDE7-B433-CB94EB270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2297"/>
            <a:ext cx="9587296" cy="1377178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1264EC-373A-6FC3-812A-C9494375A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86000"/>
            <a:ext cx="10304417" cy="387863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577B77-0F0D-3E94-7918-86480C90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47003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29C55BC4-F31D-8E4E-4E51-D65D14DCD6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AC6C537-0DCE-26EE-4F0C-CCFEC63E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119"/>
            <a:ext cx="9580620" cy="1445740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80449B6-AD3A-369D-136B-D771487D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335987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6DB7C002-387B-D675-4E6E-551C6AB726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CF738DD-D142-1231-C2C5-6AE7B0318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656"/>
            <a:ext cx="9595649" cy="1592818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FC01E2-B5E3-46D0-3A39-4D91C90535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285999"/>
            <a:ext cx="4989600" cy="3890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7B4490A-21C2-253F-9E45-4E6E463E0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3606" y="2285999"/>
            <a:ext cx="4989600" cy="3890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1B4759D-3C78-6A7F-3DD7-A084EF5C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341910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CBA50871-8A47-CBF3-A008-A9863FEC6B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63350A3-109B-9021-49C5-C4386EC4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6656"/>
            <a:ext cx="9579032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BCB44A-8F6D-473D-3545-C07C4A37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E0E8659-A239-6337-59A3-9973CC8DB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83098"/>
            <a:ext cx="4989600" cy="351824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92577A-2676-BD54-A2B4-3FB3EE2E0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8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AE14E16-3F79-A122-565C-AD14E15A0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783098"/>
            <a:ext cx="4989600" cy="351824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611FE44-3FC9-E604-17E1-6BAA1965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273693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kuvakaappaus, Grafiikka, astronomia&#10;&#10;Kuvaus luotu automaattisesti">
            <a:extLst>
              <a:ext uri="{FF2B5EF4-FFF2-40B4-BE49-F238E27FC236}">
                <a16:creationId xmlns:a16="http://schemas.microsoft.com/office/drawing/2014/main" id="{9FF2A5B9-E3C9-7D97-DF00-FDF4BD404C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61702"/>
            <a:ext cx="3932237" cy="1650157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61703"/>
            <a:ext cx="5963148" cy="55387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5E9B09F-2C7A-7C54-AB6C-249E5A460D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0142"/>
            <a:ext cx="3932237" cy="374030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406772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F75B69C-ACE4-0503-D65B-7026A8EC5E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707666"/>
            <a:ext cx="5015295" cy="2712877"/>
          </a:xfrm>
          <a:solidFill>
            <a:schemeClr val="bg1">
              <a:alpha val="70000"/>
            </a:schemeClr>
          </a:solidFill>
        </p:spPr>
        <p:txBody>
          <a:bodyPr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78906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4DD7471-F2BD-3C08-BFA3-B53358B51D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solidFill>
            <a:schemeClr val="bg1">
              <a:alpha val="70000"/>
            </a:schemeClr>
          </a:solidFill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7556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988A70D-F974-691A-1CF6-2B4D0375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0BE7C503-7F2B-EBF3-9385-D76BA9EA87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39822" y="274003"/>
            <a:ext cx="1374698" cy="48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5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lkoinen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400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017DD1D-C662-DEC8-D195-FF07C034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296"/>
            <a:ext cx="9013292" cy="138395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03E433-1B54-C2C2-03C3-C61CBE900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86000"/>
            <a:ext cx="9013292" cy="4023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A78991-0D9E-8F64-E5D8-F079D36AC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996" y="6492875"/>
            <a:ext cx="1205782" cy="2286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lang="fi-FI" sz="900" smtClean="0"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24B1E9-2BB4-5141-1FFF-9A6497F9C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7778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BD2835-8781-466C-BC94-D4E717998262}" type="datetimeFigureOut">
              <a:rPr lang="fi-FI" smtClean="0"/>
              <a:pPr/>
              <a:t>18.11.2024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2047AA-0E4F-BAF3-2144-046DDA73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EB49F9D-673E-485D-884F-F6DCCC21FFA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096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4" r:id="rId2"/>
    <p:sldLayoutId id="2147483683" r:id="rId3"/>
    <p:sldLayoutId id="2147483691" r:id="rId4"/>
    <p:sldLayoutId id="2147483686" r:id="rId5"/>
    <p:sldLayoutId id="2147483693" r:id="rId6"/>
    <p:sldLayoutId id="2147483694" r:id="rId7"/>
    <p:sldLayoutId id="2147483685" r:id="rId8"/>
    <p:sldLayoutId id="2147483688" r:id="rId9"/>
    <p:sldLayoutId id="2147483687" r:id="rId10"/>
    <p:sldLayoutId id="2147483653" r:id="rId11"/>
    <p:sldLayoutId id="2147483689" r:id="rId12"/>
    <p:sldLayoutId id="2147483661" r:id="rId13"/>
    <p:sldLayoutId id="2147483692" r:id="rId14"/>
    <p:sldLayoutId id="2147483681" r:id="rId15"/>
    <p:sldLayoutId id="2147483662" r:id="rId16"/>
    <p:sldLayoutId id="2147483714" r:id="rId17"/>
    <p:sldLayoutId id="2147483715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017DD1D-C662-DEC8-D195-FF07C034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296"/>
            <a:ext cx="9013292" cy="138395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03E433-1B54-C2C2-03C3-C61CBE900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86000"/>
            <a:ext cx="9013292" cy="4023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A78991-0D9E-8F64-E5D8-F079D36AC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996" y="6492875"/>
            <a:ext cx="1205782" cy="2286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lang="fi-FI" sz="900" smtClean="0"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24B1E9-2BB4-5141-1FFF-9A6497F9C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7778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i-FI" sz="9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BD2835-8781-466C-BC94-D4E717998262}" type="datetimeFigureOut">
              <a:rPr lang="fi-FI" smtClean="0"/>
              <a:pPr/>
              <a:t>18.11.2024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2047AA-0E4F-BAF3-2144-046DDA73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i-FI" sz="9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EB49F9D-673E-485D-884F-F6DCCC21FFA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5803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migri.fi/documents/5202425/166014458/Maahanmuutto+Suomeen_1_2024.pdf/0a03233b-7b9b-654c-6773-65324cd63db7/Maahanmuutto+Suomeen_1_2024.pdf?t=1706674494969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uda.fi/keuda/hankkeet/kuuma-palvelupolku/" TargetMode="External"/><Relationship Id="rId2" Type="http://schemas.openxmlformats.org/officeDocument/2006/relationships/hyperlink" Target="https://www.keuda.fi/hakijalle/maahanmuuttajille-suunnatut-koulutukset/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keuda.fi/koulutukset/tyopaikkasuomi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tem.fi/documents/1410877/2859687/Maahanmuuttajien+ty%C3%B6llistyminen+10022014.pdf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C86A1843-22D0-A02A-2701-C19B0008B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4081" y="2637057"/>
            <a:ext cx="10058400" cy="3029507"/>
          </a:xfrm>
        </p:spPr>
        <p:txBody>
          <a:bodyPr/>
          <a:lstStyle/>
          <a:p>
            <a:r>
              <a:rPr lang="fi-FI" dirty="0"/>
              <a:t>Maahanmuuttajien työllisyys ja oppisopimus</a:t>
            </a:r>
            <a:br>
              <a:rPr lang="fi-FI" dirty="0"/>
            </a:br>
            <a:br>
              <a:rPr lang="fi-FI" dirty="0"/>
            </a:br>
            <a:r>
              <a:rPr lang="fi-FI" sz="3600" dirty="0"/>
              <a:t>20.11.2024</a:t>
            </a:r>
            <a:br>
              <a:rPr lang="fi-FI" sz="3600" dirty="0"/>
            </a:br>
            <a:r>
              <a:rPr lang="fi-FI" sz="3600" dirty="0"/>
              <a:t>Arja Koli</a:t>
            </a:r>
            <a:br>
              <a:rPr lang="fi-FI" sz="3600" dirty="0"/>
            </a:br>
            <a:r>
              <a:rPr lang="fi-FI" sz="1800" dirty="0"/>
              <a:t>vararehtori</a:t>
            </a:r>
            <a:br>
              <a:rPr lang="fi-FI" sz="1800" dirty="0"/>
            </a:br>
            <a:r>
              <a:rPr lang="fi-FI" sz="1800" dirty="0"/>
              <a:t>Keski-Uudenmaan koulutuskuntayhtymä, Keuda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Tilastotiedot Migri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24A0CDA-A963-21D0-F346-6E3891CD4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115333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8CE92-FB2D-6FAD-9F03-488CD10B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Vuonna 2023 Suomessa asui noin 571 000 ulkomaalaistaustaista henkilöä</a:t>
            </a: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4A8A1C-8521-7B8C-D039-BAF681B07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614245"/>
            <a:ext cx="10304417" cy="3878630"/>
          </a:xfrm>
        </p:spPr>
        <p:txBody>
          <a:bodyPr/>
          <a:lstStyle/>
          <a:p>
            <a:r>
              <a:rPr lang="fi-FI" b="1" dirty="0"/>
              <a:t>Joka kuudes ulkomaalaistaustaisista</a:t>
            </a:r>
            <a:r>
              <a:rPr lang="fi-FI" dirty="0"/>
              <a:t> on syntynyt Suomessa. Vuonna 2023 maahan muuttaneista valtaosalla oli jonkin Euroopan (55 %) tai Aasian (36 %) maan kansalaisuus. Suomessa asuvien muualta muuttaneiden kymmenen yleisintä syntymämaata olivat entisen Neuvostoliiton alueeseen kuuluneet valtiot, Viro, Ruotsi, Irak, Venäjä, Kiina, Ukraina, Somalia, Intia, Thaimaa ja Filippiinit.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AE95FDF-DB05-315E-8A09-042CD8323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188257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A5CBDB-4400-5035-9EC5-8AB9043C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Ketä Suomeen muuttaa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6087D6F-1E44-B18F-529B-C8B141286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/>
              <a:t>Vuonna 2023 nettomaahanmuutto</a:t>
            </a:r>
            <a:r>
              <a:rPr lang="fi-FI" dirty="0"/>
              <a:t> oli aiempia vuosia suurempi, noin 58 000 henkilöä. Suomeen muutettiin eniten Ukrainasta (20 000), Venäjältä (noin 4 000) ja Aasiasta 24 000 (Sri Lanka ja Intia, yli 2 000 kummastakin). </a:t>
            </a:r>
          </a:p>
          <a:p>
            <a:r>
              <a:rPr lang="fi-FI" dirty="0"/>
              <a:t>Venäjän hyökkäyksen takia tilapäistä suojelua myönnettiin noin 64 000:lle Ukrainasta paenneelle vuosien 2022 ja 2023 aikana. Heistä noin 10 000 oli hakenut kotikuntaa Suomesta vuonna 2023.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59F22B8-8C11-50DF-E433-CAD1957D1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196860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47BCE8-9F58-893B-A3DF-A9F4F7A12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Työperusteinen maahanmuutto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D8D03A0-2269-2796-832F-80B092223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>
                <a:hlinkClick r:id="rId2"/>
              </a:rPr>
              <a:t>Migrin mukaan</a:t>
            </a:r>
            <a:r>
              <a:rPr lang="fi-FI" b="1" dirty="0"/>
              <a:t> erityisesti työperusteinen maahanmuutto</a:t>
            </a:r>
            <a:r>
              <a:rPr lang="fi-FI" dirty="0"/>
              <a:t> oli ennätyksellisellä tasolla vuonna 2022. Vaikka hakemusmäärät laskivat vuonna 2023, ne ovat silti pysyneet korkeina. </a:t>
            </a:r>
          </a:p>
          <a:p>
            <a:r>
              <a:rPr lang="fi-FI" dirty="0"/>
              <a:t>Tammi-lokakuun 2023 aikana työperusteisten oleskelulupien hakemuksissa korostuivat Filippiinien, Venäjän, Intian, Kiinan ja Viron kansalaiset. </a:t>
            </a:r>
          </a:p>
          <a:p>
            <a:r>
              <a:rPr lang="fi-FI" dirty="0"/>
              <a:t>Suurin osa myönteisen päätöksen saaneista työskentelee Uudellamaalla tai Varsinais-Suomessa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7044DB0-32A2-C2BC-7714-23AB2A488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219683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0E44C2-1C78-C78B-CD73-4C1E425DF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Keski-Uudenmaan tahtotila, KUUMA-seutu 2024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639CA10-BF42-05A4-1C1A-6AB5B2D53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638" y="2207073"/>
            <a:ext cx="10304417" cy="3878630"/>
          </a:xfrm>
        </p:spPr>
        <p:txBody>
          <a:bodyPr/>
          <a:lstStyle/>
          <a:p>
            <a:r>
              <a:rPr lang="fi-FI" dirty="0"/>
              <a:t>Kokonaisvaltainen kotoutuminen ja yhteiskunnallinen osallisuus.</a:t>
            </a:r>
          </a:p>
          <a:p>
            <a:r>
              <a:rPr lang="fi-FI" dirty="0"/>
              <a:t>Ei pyöritetä valmentavissa koulutuksissa ja muissa tukipalveluissa, vaan ohjataan kielituettuun koulutukseen ja mahdollistetaan nopeasti työssäoppiminen ja jatkoksi oppisopimus.</a:t>
            </a:r>
          </a:p>
          <a:p>
            <a:r>
              <a:rPr lang="fi-FI" dirty="0"/>
              <a:t>Työnantajien tukeminen + koulutus kielitietoiseen palkkaamiseen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C9048A0-FE5E-4CFA-8DB5-A2F2678DC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130095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FEA4F1-840F-ADF7-C0CD-97AEC9E3F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Maahanmuuttajat oppisopimuksella </a:t>
            </a:r>
            <a:r>
              <a:rPr lang="fi-FI" dirty="0" err="1"/>
              <a:t>Keudassa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12B430F-6E8B-0D7D-7DC3-398524B16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Työpaikkaohjaajille tukea </a:t>
            </a:r>
            <a:r>
              <a:rPr lang="fi-FI" b="1" u="sng" dirty="0">
                <a:effectLst/>
              </a:rPr>
              <a:t>Monikulttuurisuusosaaminen ohjauksessa – verkkokoulutus</a:t>
            </a:r>
            <a:endParaRPr lang="fi-FI" b="1" dirty="0"/>
          </a:p>
          <a:p>
            <a:r>
              <a:rPr lang="fi-FI" dirty="0"/>
              <a:t>Kielituetut koulutukset </a:t>
            </a:r>
            <a:r>
              <a:rPr lang="fi-FI" dirty="0">
                <a:hlinkClick r:id="rId2"/>
              </a:rPr>
              <a:t>https://www.keuda.fi/hakijalle/maahanmuuttajille-suunnatut-koulutukset/</a:t>
            </a:r>
            <a:endParaRPr lang="fi-FI" dirty="0"/>
          </a:p>
          <a:p>
            <a:r>
              <a:rPr lang="fi-FI" dirty="0">
                <a:hlinkClick r:id="rId3"/>
              </a:rPr>
              <a:t>https://www.keuda.fi/keuda/hankkeet/kuuma-palvelupolku/</a:t>
            </a:r>
            <a:endParaRPr lang="fi-FI" dirty="0"/>
          </a:p>
          <a:p>
            <a:r>
              <a:rPr lang="fi-FI" dirty="0">
                <a:hlinkClick r:id="rId4"/>
              </a:rPr>
              <a:t>https://www.keuda.fi/koulutukset/tyopaikkasuomi/</a:t>
            </a: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50F3A97-935A-546B-9CEC-01C88F60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9920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F45298-07C5-0399-7FEF-790E5352E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887" y="458788"/>
            <a:ext cx="9587296" cy="1377178"/>
          </a:xfrm>
        </p:spPr>
        <p:txBody>
          <a:bodyPr/>
          <a:lstStyle/>
          <a:p>
            <a:r>
              <a:rPr lang="fi-FI" dirty="0"/>
              <a:t>Oppisopimuksien määrällisiä tietoja </a:t>
            </a:r>
            <a:r>
              <a:rPr lang="fi-FI" dirty="0" err="1"/>
              <a:t>Keudasta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21BB3D-B1BE-A5D8-0D64-7CE417ACA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028" y="1963783"/>
            <a:ext cx="10304417" cy="3878630"/>
          </a:xfrm>
        </p:spPr>
        <p:txBody>
          <a:bodyPr/>
          <a:lstStyle/>
          <a:p>
            <a:r>
              <a:rPr lang="fi-FI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Keudassa</a:t>
            </a:r>
            <a:r>
              <a:rPr lang="fi-FI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 on tällä hetkellä käynnissä 497 oppisopimusta, joissa opiskelijalla on joku muu äidinkieli kuin suomi. </a:t>
            </a:r>
          </a:p>
          <a:p>
            <a:r>
              <a:rPr lang="fi-FI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Eniten maahanmuuttajien oppisopimuksia löytyy Sosiaali- ja terveysalan perustutkinnosta 164 ja Puhtaus- ja kiinteistöpalvelualan ammattitutkinnosta 151. </a:t>
            </a:r>
          </a:p>
          <a:p>
            <a:r>
              <a:rPr lang="fi-FI" dirty="0" err="1"/>
              <a:t>Keudassa</a:t>
            </a:r>
            <a:r>
              <a:rPr lang="fi-FI" dirty="0"/>
              <a:t> on kaksi englanninkielistä puhtaus- ja kiinteistöpalvelualan koulutusta. </a:t>
            </a:r>
          </a:p>
          <a:p>
            <a:r>
              <a:rPr lang="fi-FI" dirty="0"/>
              <a:t>Lisäksi tarjolla on oma englanninkielinen koulutus työpaikkaohjaajille ja perehdyttäjille. </a:t>
            </a:r>
          </a:p>
          <a:p>
            <a:r>
              <a:rPr lang="fi-FI" dirty="0" err="1"/>
              <a:t>Keudassa</a:t>
            </a:r>
            <a:r>
              <a:rPr lang="fi-FI" dirty="0"/>
              <a:t> voi suorittaa myös englanninkielisen Lähiesimiestyön ammattitutkinnon.</a:t>
            </a:r>
          </a:p>
          <a:p>
            <a:endParaRPr lang="fi-FI" dirty="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fi-FI" dirty="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679E99F-CA41-AD35-4F7A-FFAB03CB7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328305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EB640D-8537-F956-602B-16D0CFF08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onnistutaan 1?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EB5E7DD-F5FA-B4D2-65A6-7CC13F771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Case </a:t>
            </a:r>
            <a:r>
              <a:rPr lang="fi-FI" dirty="0" err="1"/>
              <a:t>Beth</a:t>
            </a:r>
            <a:r>
              <a:rPr lang="fi-FI" dirty="0"/>
              <a:t> (sote pt)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C38B5B2-201F-EFA0-2CF2-7A382D8822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dirty="0"/>
              <a:t>Työperäinen maahanmuutto Filippiineiltä, äidinkieli engl.</a:t>
            </a:r>
          </a:p>
          <a:p>
            <a:r>
              <a:rPr lang="fi-FI" dirty="0"/>
              <a:t>Oppisopimuksella työllistyminen</a:t>
            </a:r>
          </a:p>
          <a:p>
            <a:r>
              <a:rPr lang="fi-FI" dirty="0"/>
              <a:t>Valinnainen paikallinen S2-opinto (6 </a:t>
            </a:r>
            <a:r>
              <a:rPr lang="fi-FI" dirty="0" err="1"/>
              <a:t>osp</a:t>
            </a:r>
            <a:r>
              <a:rPr lang="fi-FI" dirty="0"/>
              <a:t>.)</a:t>
            </a:r>
          </a:p>
          <a:p>
            <a:r>
              <a:rPr lang="fi-FI" dirty="0"/>
              <a:t>Poikkeama ruotsista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817A7B3-EF93-C5C1-0B83-6D7307A32A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Case </a:t>
            </a:r>
            <a:r>
              <a:rPr lang="fi-FI" dirty="0" err="1"/>
              <a:t>Ilya</a:t>
            </a:r>
            <a:r>
              <a:rPr lang="fi-FI" dirty="0"/>
              <a:t> (logistiikka pt)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6F0F75-442F-C29A-D2BE-EB33B8DF046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i-FI" dirty="0"/>
              <a:t>Opiskelulupa perustuu opiskeluun</a:t>
            </a:r>
          </a:p>
          <a:p>
            <a:r>
              <a:rPr lang="fi-FI" dirty="0"/>
              <a:t> Suomeen Venäjältä, äidinkieli venäjä</a:t>
            </a:r>
          </a:p>
          <a:p>
            <a:r>
              <a:rPr lang="fi-FI" dirty="0"/>
              <a:t>Oppisopimuksella työllistyminen</a:t>
            </a:r>
          </a:p>
          <a:p>
            <a:r>
              <a:rPr lang="fi-FI" dirty="0"/>
              <a:t>Virtuaalitunteja ajo-opetukseen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B7DFC17-11AC-EE02-78B2-03921806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310583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6FB304-E74F-7F1F-8237-9E3402ED5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onnistutaan 2?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9EBD74C-CDB6-A596-EDBE-2FF1B8921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Case Denis (</a:t>
            </a:r>
            <a:r>
              <a:rPr lang="fi-FI" dirty="0" err="1"/>
              <a:t>kotu</a:t>
            </a:r>
            <a:r>
              <a:rPr lang="fi-FI" dirty="0"/>
              <a:t> pt.)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948BCBE-487E-3C62-073D-3D85BF13C0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dirty="0"/>
              <a:t>Puolison mukana muuttanut </a:t>
            </a:r>
          </a:p>
          <a:p>
            <a:pPr marL="0" indent="0">
              <a:buNone/>
            </a:pPr>
            <a:r>
              <a:rPr lang="fi-FI" dirty="0"/>
              <a:t>Filippiineiltä, äidinkieli tagalog</a:t>
            </a:r>
          </a:p>
          <a:p>
            <a:r>
              <a:rPr lang="fi-FI" dirty="0"/>
              <a:t>Osatutkinto, ei </a:t>
            </a:r>
            <a:r>
              <a:rPr lang="fi-FI" dirty="0" err="1"/>
              <a:t>ytoja</a:t>
            </a:r>
            <a:endParaRPr lang="fi-FI" dirty="0"/>
          </a:p>
          <a:p>
            <a:r>
              <a:rPr lang="fi-FI" dirty="0"/>
              <a:t>tukikieli englanti (suomi A.2.2.)</a:t>
            </a:r>
          </a:p>
          <a:p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01F21DC-7603-3CA8-437E-5A720CF089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Case </a:t>
            </a:r>
            <a:r>
              <a:rPr lang="fi-FI" dirty="0" err="1"/>
              <a:t>Olena</a:t>
            </a:r>
            <a:r>
              <a:rPr lang="fi-FI" dirty="0"/>
              <a:t> (</a:t>
            </a:r>
            <a:r>
              <a:rPr lang="fi-FI" dirty="0" err="1"/>
              <a:t>raca</a:t>
            </a:r>
            <a:r>
              <a:rPr lang="fi-FI" dirty="0"/>
              <a:t> pt)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33774E1-6210-21CA-260A-E820181B1E8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i-FI" dirty="0"/>
              <a:t>Turvapaikanhakija (tilapäinen suojelu) Ukrainasta,  (kotikunta Järvenpää)</a:t>
            </a:r>
          </a:p>
          <a:p>
            <a:r>
              <a:rPr lang="fi-FI" dirty="0"/>
              <a:t>Ukrainalaisille suunnattu osatutkintokoulutus, </a:t>
            </a:r>
            <a:r>
              <a:rPr lang="fi-FI" dirty="0" err="1"/>
              <a:t>ytoista</a:t>
            </a:r>
            <a:r>
              <a:rPr lang="fi-FI" dirty="0"/>
              <a:t> 6 </a:t>
            </a:r>
            <a:r>
              <a:rPr lang="fi-FI" dirty="0" err="1"/>
              <a:t>osp</a:t>
            </a:r>
            <a:r>
              <a:rPr lang="fi-FI" dirty="0"/>
              <a:t> S2-opintoja</a:t>
            </a:r>
          </a:p>
          <a:p>
            <a:r>
              <a:rPr lang="fi-FI" dirty="0"/>
              <a:t>Omakielinen ammatinohjaaja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B8E48542-F574-4019-1700-67B3DD799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422912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BB58C2-4A5E-68D1-8C72-9856F3FB9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Miten onnistutaan 3?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52B7177-29DA-34F4-1FF9-3F4EA179DB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Case </a:t>
            </a:r>
            <a:r>
              <a:rPr lang="fi-FI" dirty="0" err="1"/>
              <a:t>Jomarie</a:t>
            </a:r>
            <a:r>
              <a:rPr lang="fi-FI" dirty="0"/>
              <a:t> (</a:t>
            </a:r>
            <a:r>
              <a:rPr lang="fi-FI" dirty="0" err="1"/>
              <a:t>First</a:t>
            </a:r>
            <a:r>
              <a:rPr lang="fi-FI" dirty="0"/>
              <a:t> </a:t>
            </a:r>
            <a:r>
              <a:rPr lang="fi-FI" dirty="0" err="1"/>
              <a:t>level</a:t>
            </a:r>
            <a:r>
              <a:rPr lang="fi-FI" dirty="0"/>
              <a:t> management)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369E1C1-C274-ADCE-A208-66D64CF37D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dirty="0"/>
              <a:t>Englanninkielinen lähiesimiestyön at</a:t>
            </a:r>
          </a:p>
          <a:p>
            <a:r>
              <a:rPr lang="fi-FI" dirty="0"/>
              <a:t>Hyvä englanninkieli</a:t>
            </a:r>
          </a:p>
          <a:p>
            <a:r>
              <a:rPr lang="fi-FI" dirty="0"/>
              <a:t>Vakinainen työ, jossa etenemismahdollisuus tutkinnon suorittamisen kautta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E89E1AD-22C8-D2A9-69A1-EF61D6B3A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Case </a:t>
            </a:r>
            <a:r>
              <a:rPr lang="fi-FI" dirty="0" err="1"/>
              <a:t>Artem</a:t>
            </a:r>
            <a:r>
              <a:rPr lang="fi-FI" dirty="0"/>
              <a:t> (ajoneuvoalan </a:t>
            </a:r>
            <a:r>
              <a:rPr lang="fi-FI" dirty="0" err="1"/>
              <a:t>eat</a:t>
            </a:r>
            <a:r>
              <a:rPr lang="fi-FI" dirty="0"/>
              <a:t>)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734E655-3BE3-7B6F-930B-63B87806CBC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i-FI" dirty="0"/>
              <a:t>Suomen kansalainen</a:t>
            </a:r>
          </a:p>
          <a:p>
            <a:r>
              <a:rPr lang="fi-FI" dirty="0"/>
              <a:t>Suomen kieli B.2.</a:t>
            </a:r>
          </a:p>
          <a:p>
            <a:r>
              <a:rPr lang="fi-FI" dirty="0"/>
              <a:t>Ei tarvitse erityisjärjestelyjä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6B7D47E6-24BC-5DCE-74DC-640D08F96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155645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3838F7-A9FC-D2A9-9A14-07633D3EF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296"/>
            <a:ext cx="9013292" cy="1383957"/>
          </a:xfrm>
        </p:spPr>
        <p:txBody>
          <a:bodyPr wrap="square" anchor="t">
            <a:normAutofit/>
          </a:bodyPr>
          <a:lstStyle/>
          <a:p>
            <a:r>
              <a:rPr lang="fi-FI" sz="3100"/>
              <a:t>Suomeen muuttaneista suurin osa työllistynyt hyvin</a:t>
            </a:r>
            <a:br>
              <a:rPr lang="fi-FI" sz="3100"/>
            </a:br>
            <a:endParaRPr lang="fi-FI" sz="310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9CF7C4B-7D14-87A2-830F-D01A91A14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996" y="6492875"/>
            <a:ext cx="1205782" cy="22860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&gt;&gt; keuda.fi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D0536EC-7A11-934A-F64D-DE237DD981AE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3283847" y="1834252"/>
            <a:ext cx="5625894" cy="4109349"/>
          </a:xfrm>
        </p:spPr>
      </p:pic>
    </p:spTree>
    <p:extLst>
      <p:ext uri="{BB962C8B-B14F-4D97-AF65-F5344CB8AC3E}">
        <p14:creationId xmlns:p14="http://schemas.microsoft.com/office/powerpoint/2010/main" val="71272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64884A-4F50-DFC6-C44F-A915E8020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Oleskelulupa perustuu työhön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DE71F04-FB2C-DF7A-224D-00B55E55E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887" y="1911531"/>
            <a:ext cx="10304417" cy="3878630"/>
          </a:xfrm>
        </p:spPr>
        <p:txBody>
          <a:bodyPr/>
          <a:lstStyle/>
          <a:p>
            <a:r>
              <a:rPr lang="fi-FI" b="1" dirty="0"/>
              <a:t>Työntekijän oleskeluluvan</a:t>
            </a:r>
            <a:r>
              <a:rPr lang="fi-FI" dirty="0"/>
              <a:t> saaneista suurin osa työskentelee sote- tai palvelualoilla tai rakentamisessa.</a:t>
            </a:r>
          </a:p>
          <a:p>
            <a:r>
              <a:rPr lang="fi-FI" dirty="0"/>
              <a:t> Erityisasiantuntijoiden hakemusmäärä oli poikkeuksellisen korkea vuonna 2022, mutta palasi edeltävien vuosien tasolle vuonna 2023. </a:t>
            </a:r>
          </a:p>
          <a:p>
            <a:r>
              <a:rPr lang="fi-FI" dirty="0"/>
              <a:t>Suurin osa vuonna 2023 oleskeluluvan saaneista erityisasiantuntijoista työskentelee teknologiateollisuudessa.</a:t>
            </a:r>
          </a:p>
          <a:p>
            <a:r>
              <a:rPr lang="fi-FI" dirty="0"/>
              <a:t> Helsingissä lähes puolet erityisasiantuntijoista työskentelee ohjelmistoalan tehtävissä. 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6D8D602-5BD7-5BD6-01A2-FB5719D6D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336548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CB1376-25E8-34C8-2783-A943E4983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Oleskelulupa perustuu opiskeluun tai turvapaikkaan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EF12EA-B7D9-7A6E-5F1B-3348236F4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/>
              <a:t>Opiskelijoiden oleskeluluvissa</a:t>
            </a:r>
            <a:r>
              <a:rPr lang="fi-FI" dirty="0"/>
              <a:t> suurin kasvu näkyy Aasian maista tulleilla. </a:t>
            </a:r>
          </a:p>
          <a:p>
            <a:r>
              <a:rPr lang="fi-FI" dirty="0"/>
              <a:t>Myös perheenjäsenten oleskelulupahakemuksissa näkyy kasvua Aasiasta sekä Venäjältä. </a:t>
            </a:r>
          </a:p>
          <a:p>
            <a:r>
              <a:rPr lang="fi-FI" dirty="0"/>
              <a:t>Turvapaikanhakijoiden yleisimmät lähtömaat ovat viime vuosien aikana olleet Somalia, Venäjä, Turkki, Afganistan ja Irak.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8958EE-A53D-2A28-96AF-FE72FF35C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198184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E4319B-BC86-694D-5B75-55F6483A6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Maahanmuuttajien työllistyminen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88DD3A-3D22-DD4D-CD5B-C893F2C47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https://tem.fi/documents/1410877/2859687/Maahanmuuttajien+ty%C3%B6llistyminen+10022014.pdf</a:t>
            </a:r>
            <a:endParaRPr lang="fi-FI" dirty="0"/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FA8A1E0-CDD9-2867-9FE7-C9DC783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</p:spTree>
    <p:extLst>
      <p:ext uri="{BB962C8B-B14F-4D97-AF65-F5344CB8AC3E}">
        <p14:creationId xmlns:p14="http://schemas.microsoft.com/office/powerpoint/2010/main" val="306732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ema">
  <a:themeElements>
    <a:clrScheme name="Keuda_varipaletti">
      <a:dk1>
        <a:sysClr val="windowText" lastClr="000000"/>
      </a:dk1>
      <a:lt1>
        <a:sysClr val="window" lastClr="FFFFFF"/>
      </a:lt1>
      <a:dk2>
        <a:srgbClr val="7F7F7F"/>
      </a:dk2>
      <a:lt2>
        <a:srgbClr val="F2F2F2"/>
      </a:lt2>
      <a:accent1>
        <a:srgbClr val="00801A"/>
      </a:accent1>
      <a:accent2>
        <a:srgbClr val="FF9902"/>
      </a:accent2>
      <a:accent3>
        <a:srgbClr val="8CA626"/>
      </a:accent3>
      <a:accent4>
        <a:srgbClr val="70229D"/>
      </a:accent4>
      <a:accent5>
        <a:srgbClr val="0057BA"/>
      </a:accent5>
      <a:accent6>
        <a:srgbClr val="9C2B70"/>
      </a:accent6>
      <a:hlink>
        <a:srgbClr val="00801A"/>
      </a:hlink>
      <a:folHlink>
        <a:srgbClr val="70229D"/>
      </a:folHlink>
    </a:clrScheme>
    <a:fontScheme name="Keuda-te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4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4_Keuda_PowerPoint" id="{6585A6E2-F4AA-4230-99C1-342E31956E4B}" vid="{1255B6CF-BCCF-45ED-A6DF-6997848D7FDE}"/>
    </a:ext>
  </a:extLst>
</a:theme>
</file>

<file path=ppt/theme/theme2.xml><?xml version="1.0" encoding="utf-8"?>
<a:theme xmlns:a="http://schemas.openxmlformats.org/drawingml/2006/main" name="1_Office-teema">
  <a:themeElements>
    <a:clrScheme name="Keuda_varipaletti">
      <a:dk1>
        <a:sysClr val="windowText" lastClr="000000"/>
      </a:dk1>
      <a:lt1>
        <a:sysClr val="window" lastClr="FFFFFF"/>
      </a:lt1>
      <a:dk2>
        <a:srgbClr val="7F7F7F"/>
      </a:dk2>
      <a:lt2>
        <a:srgbClr val="F2F2F2"/>
      </a:lt2>
      <a:accent1>
        <a:srgbClr val="00801A"/>
      </a:accent1>
      <a:accent2>
        <a:srgbClr val="FF9902"/>
      </a:accent2>
      <a:accent3>
        <a:srgbClr val="8CA626"/>
      </a:accent3>
      <a:accent4>
        <a:srgbClr val="70229D"/>
      </a:accent4>
      <a:accent5>
        <a:srgbClr val="0057BA"/>
      </a:accent5>
      <a:accent6>
        <a:srgbClr val="9C2B70"/>
      </a:accent6>
      <a:hlink>
        <a:srgbClr val="00801A"/>
      </a:hlink>
      <a:folHlink>
        <a:srgbClr val="70229D"/>
      </a:folHlink>
    </a:clrScheme>
    <a:fontScheme name="Keuda-te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4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4_Keuda_PowerPoint" id="{6585A6E2-F4AA-4230-99C1-342E31956E4B}" vid="{F4DEC15E-0E02-4AE9-BBD1-3D50C8CC19F6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B5CC8656FDCD41BC84BAD3551DAFB7" ma:contentTypeVersion="6" ma:contentTypeDescription="Create a new document." ma:contentTypeScope="" ma:versionID="9f6a806c3b8f1e7f32c7081f0e727232">
  <xsd:schema xmlns:xsd="http://www.w3.org/2001/XMLSchema" xmlns:xs="http://www.w3.org/2001/XMLSchema" xmlns:p="http://schemas.microsoft.com/office/2006/metadata/properties" xmlns:ns2="b14c39ee-be56-4874-a039-0da2f81b0583" xmlns:ns3="e04b1fbb-dcb0-438a-ad9c-2436aa31f6c9" targetNamespace="http://schemas.microsoft.com/office/2006/metadata/properties" ma:root="true" ma:fieldsID="7b261ad4561cbfb3f73258986bf1d528" ns2:_="" ns3:_="">
    <xsd:import namespace="b14c39ee-be56-4874-a039-0da2f81b0583"/>
    <xsd:import namespace="e04b1fbb-dcb0-438a-ad9c-2436aa31f6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c39ee-be56-4874-a039-0da2f81b05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4b1fbb-dcb0-438a-ad9c-2436aa31f6c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04b1fbb-dcb0-438a-ad9c-2436aa31f6c9">
      <UserInfo>
        <DisplayName>Irene Easton</DisplayName>
        <AccountId>27</AccountId>
        <AccountType/>
      </UserInfo>
      <UserInfo>
        <DisplayName>Anu-Riikka Lehtola</DisplayName>
        <AccountId>26</AccountId>
        <AccountType/>
      </UserInfo>
      <UserInfo>
        <DisplayName>Tiina Halmevuo</DisplayName>
        <AccountId>14</AccountId>
        <AccountType/>
      </UserInfo>
      <UserInfo>
        <DisplayName>Kiira Lempinen</DisplayName>
        <AccountId>7</AccountId>
        <AccountType/>
      </UserInfo>
      <UserInfo>
        <DisplayName>Sibeliuksenväylä, Kirstu</DisplayName>
        <AccountId>36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E61B10-DA1D-4CC7-A9FC-46881D0445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4c39ee-be56-4874-a039-0da2f81b0583"/>
    <ds:schemaRef ds:uri="e04b1fbb-dcb0-438a-ad9c-2436aa31f6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F3F7FF-E135-42D6-8E2E-AFBCEB7EF480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e04b1fbb-dcb0-438a-ad9c-2436aa31f6c9"/>
    <ds:schemaRef ds:uri="http://purl.org/dc/dcmitype/"/>
    <ds:schemaRef ds:uri="http://purl.org/dc/elements/1.1/"/>
    <ds:schemaRef ds:uri="http://purl.org/dc/terms/"/>
    <ds:schemaRef ds:uri="b14c39ee-be56-4874-a039-0da2f81b058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675BCCD-FAE9-498F-B4B8-4BF9AAB3B1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2024_Keuda_PowerPoint</Template>
  <TotalTime>62812</TotalTime>
  <Words>690</Words>
  <Application>Microsoft Office PowerPoint</Application>
  <PresentationFormat>Laajakuva</PresentationFormat>
  <Paragraphs>82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14</vt:i4>
      </vt:variant>
    </vt:vector>
  </HeadingPairs>
  <TitlesOfParts>
    <vt:vector size="17" baseType="lpstr">
      <vt:lpstr>Arial</vt:lpstr>
      <vt:lpstr>Office-teema</vt:lpstr>
      <vt:lpstr>1_Office-teema</vt:lpstr>
      <vt:lpstr>Maahanmuuttajien työllisyys ja oppisopimus  20.11.2024 Arja Koli vararehtori Keski-Uudenmaan koulutuskuntayhtymä, Keuda  Tilastotiedot Migri</vt:lpstr>
      <vt:lpstr>Vuonna 2023 Suomessa asui noin 571 000 ulkomaalaistaustaista henkilöä </vt:lpstr>
      <vt:lpstr>Ketä Suomeen muuttaa</vt:lpstr>
      <vt:lpstr>Työperusteinen maahanmuutto</vt:lpstr>
      <vt:lpstr>Keski-Uudenmaan tahtotila, KUUMA-seutu 2024</vt:lpstr>
      <vt:lpstr>Maahanmuuttajat oppisopimuksella Keudassa</vt:lpstr>
      <vt:lpstr>Oppisopimuksien määrällisiä tietoja Keudasta</vt:lpstr>
      <vt:lpstr>Miten onnistutaan 1?</vt:lpstr>
      <vt:lpstr>Miten onnistutaan 2?</vt:lpstr>
      <vt:lpstr>Miten onnistutaan 3?</vt:lpstr>
      <vt:lpstr>Suomeen muuttaneista suurin osa työllistynyt hyvin </vt:lpstr>
      <vt:lpstr>Oleskelulupa perustuu työhön</vt:lpstr>
      <vt:lpstr>Oleskelulupa perustuu opiskeluun tai turvapaikkaan</vt:lpstr>
      <vt:lpstr>Maahanmuuttajien työllistyminen</vt:lpstr>
    </vt:vector>
  </TitlesOfParts>
  <Company>Keski-Uudenmaan koulutuskuntayhtyma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Keudan PPT-pohja</dc:title>
  <dc:creator>Kiira Lempinen</dc:creator>
  <cp:lastModifiedBy>Arja Koli</cp:lastModifiedBy>
  <cp:revision>27</cp:revision>
  <cp:lastPrinted>2024-05-16T07:44:37Z</cp:lastPrinted>
  <dcterms:created xsi:type="dcterms:W3CDTF">2024-01-16T08:29:39Z</dcterms:created>
  <dcterms:modified xsi:type="dcterms:W3CDTF">2024-11-18T12:15:12Z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0x01010095B5CC8656FDCD41BC84BAD3551DAFB7</vt:lpwstr>
  </property>
</Properties>
</file>