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03" r:id="rId5"/>
  </p:sldMasterIdLst>
  <p:notesMasterIdLst>
    <p:notesMasterId r:id="rId18"/>
  </p:notesMasterIdLst>
  <p:handoutMasterIdLst>
    <p:handoutMasterId r:id="rId19"/>
  </p:handoutMasterIdLst>
  <p:sldIdLst>
    <p:sldId id="545" r:id="rId6"/>
    <p:sldId id="654" r:id="rId7"/>
    <p:sldId id="652" r:id="rId8"/>
    <p:sldId id="659" r:id="rId9"/>
    <p:sldId id="655" r:id="rId10"/>
    <p:sldId id="547" r:id="rId11"/>
    <p:sldId id="651" r:id="rId12"/>
    <p:sldId id="500" r:id="rId13"/>
    <p:sldId id="658" r:id="rId14"/>
    <p:sldId id="661" r:id="rId15"/>
    <p:sldId id="514" r:id="rId16"/>
    <p:sldId id="660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er" id="{6E6E6ECD-356C-4D49-9D22-22C3E7AF66C1}">
          <p14:sldIdLst/>
        </p14:section>
        <p14:section name="Exempelsidor" id="{B7755078-7B47-409F-83D8-E85998059676}">
          <p14:sldIdLst>
            <p14:sldId id="545"/>
            <p14:sldId id="654"/>
            <p14:sldId id="652"/>
            <p14:sldId id="659"/>
            <p14:sldId id="655"/>
            <p14:sldId id="547"/>
            <p14:sldId id="651"/>
            <p14:sldId id="500"/>
            <p14:sldId id="658"/>
            <p14:sldId id="661"/>
            <p14:sldId id="514"/>
            <p14:sldId id="660"/>
          </p14:sldIdLst>
        </p14:section>
        <p14:section name="Bibliotek" id="{5B6ACA49-16F7-479F-86F7-D63591AFE06F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7440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9" d="100"/>
          <a:sy n="119" d="100"/>
        </p:scale>
        <p:origin x="512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uko Järvinen" userId="d479a26f-8f4d-4758-81ea-a58115d046c0" providerId="ADAL" clId="{23F3A0F7-8A91-48FE-A4EE-720691F48C17}"/>
    <pc:docChg chg="custSel addSld delSld modSld sldOrd modSection">
      <pc:chgData name="Jouko Järvinen" userId="d479a26f-8f4d-4758-81ea-a58115d046c0" providerId="ADAL" clId="{23F3A0F7-8A91-48FE-A4EE-720691F48C17}" dt="2024-11-14T12:44:26.689" v="993" actId="6549"/>
      <pc:docMkLst>
        <pc:docMk/>
      </pc:docMkLst>
      <pc:sldChg chg="del">
        <pc:chgData name="Jouko Järvinen" userId="d479a26f-8f4d-4758-81ea-a58115d046c0" providerId="ADAL" clId="{23F3A0F7-8A91-48FE-A4EE-720691F48C17}" dt="2024-11-14T12:12:47.003" v="3" actId="2696"/>
        <pc:sldMkLst>
          <pc:docMk/>
          <pc:sldMk cId="2020190651" sldId="263"/>
        </pc:sldMkLst>
      </pc:sldChg>
      <pc:sldChg chg="del">
        <pc:chgData name="Jouko Järvinen" userId="d479a26f-8f4d-4758-81ea-a58115d046c0" providerId="ADAL" clId="{23F3A0F7-8A91-48FE-A4EE-720691F48C17}" dt="2024-11-14T12:13:06.358" v="7" actId="2696"/>
        <pc:sldMkLst>
          <pc:docMk/>
          <pc:sldMk cId="0" sldId="485"/>
        </pc:sldMkLst>
      </pc:sldChg>
      <pc:sldChg chg="del">
        <pc:chgData name="Jouko Järvinen" userId="d479a26f-8f4d-4758-81ea-a58115d046c0" providerId="ADAL" clId="{23F3A0F7-8A91-48FE-A4EE-720691F48C17}" dt="2024-11-14T12:12:20.455" v="0" actId="2696"/>
        <pc:sldMkLst>
          <pc:docMk/>
          <pc:sldMk cId="0" sldId="492"/>
        </pc:sldMkLst>
      </pc:sldChg>
      <pc:sldChg chg="del">
        <pc:chgData name="Jouko Järvinen" userId="d479a26f-8f4d-4758-81ea-a58115d046c0" providerId="ADAL" clId="{23F3A0F7-8A91-48FE-A4EE-720691F48C17}" dt="2024-11-14T12:12:24.839" v="1" actId="2696"/>
        <pc:sldMkLst>
          <pc:docMk/>
          <pc:sldMk cId="0" sldId="493"/>
        </pc:sldMkLst>
      </pc:sldChg>
      <pc:sldChg chg="del">
        <pc:chgData name="Jouko Järvinen" userId="d479a26f-8f4d-4758-81ea-a58115d046c0" providerId="ADAL" clId="{23F3A0F7-8A91-48FE-A4EE-720691F48C17}" dt="2024-11-14T12:14:13.844" v="15" actId="2696"/>
        <pc:sldMkLst>
          <pc:docMk/>
          <pc:sldMk cId="3949864498" sldId="498"/>
        </pc:sldMkLst>
      </pc:sldChg>
      <pc:sldChg chg="del">
        <pc:chgData name="Jouko Järvinen" userId="d479a26f-8f4d-4758-81ea-a58115d046c0" providerId="ADAL" clId="{23F3A0F7-8A91-48FE-A4EE-720691F48C17}" dt="2024-11-14T12:14:18.452" v="16" actId="2696"/>
        <pc:sldMkLst>
          <pc:docMk/>
          <pc:sldMk cId="3486411683" sldId="499"/>
        </pc:sldMkLst>
      </pc:sldChg>
      <pc:sldChg chg="modSp mod">
        <pc:chgData name="Jouko Järvinen" userId="d479a26f-8f4d-4758-81ea-a58115d046c0" providerId="ADAL" clId="{23F3A0F7-8A91-48FE-A4EE-720691F48C17}" dt="2024-11-14T12:44:26.689" v="993" actId="6549"/>
        <pc:sldMkLst>
          <pc:docMk/>
          <pc:sldMk cId="2209555275" sldId="500"/>
        </pc:sldMkLst>
        <pc:spChg chg="mod">
          <ac:chgData name="Jouko Järvinen" userId="d479a26f-8f4d-4758-81ea-a58115d046c0" providerId="ADAL" clId="{23F3A0F7-8A91-48FE-A4EE-720691F48C17}" dt="2024-11-14T12:44:26.689" v="993" actId="6549"/>
          <ac:spMkLst>
            <pc:docMk/>
            <pc:sldMk cId="2209555275" sldId="500"/>
            <ac:spMk id="2" creationId="{00000000-0000-0000-0000-000000000000}"/>
          </ac:spMkLst>
        </pc:spChg>
      </pc:sldChg>
      <pc:sldChg chg="del">
        <pc:chgData name="Jouko Järvinen" userId="d479a26f-8f4d-4758-81ea-a58115d046c0" providerId="ADAL" clId="{23F3A0F7-8A91-48FE-A4EE-720691F48C17}" dt="2024-11-14T12:15:19.713" v="21" actId="2696"/>
        <pc:sldMkLst>
          <pc:docMk/>
          <pc:sldMk cId="2584694268" sldId="501"/>
        </pc:sldMkLst>
      </pc:sldChg>
      <pc:sldChg chg="del">
        <pc:chgData name="Jouko Järvinen" userId="d479a26f-8f4d-4758-81ea-a58115d046c0" providerId="ADAL" clId="{23F3A0F7-8A91-48FE-A4EE-720691F48C17}" dt="2024-11-14T12:15:35.493" v="22" actId="2696"/>
        <pc:sldMkLst>
          <pc:docMk/>
          <pc:sldMk cId="3076897732" sldId="502"/>
        </pc:sldMkLst>
      </pc:sldChg>
      <pc:sldChg chg="del">
        <pc:chgData name="Jouko Järvinen" userId="d479a26f-8f4d-4758-81ea-a58115d046c0" providerId="ADAL" clId="{23F3A0F7-8A91-48FE-A4EE-720691F48C17}" dt="2024-11-14T12:15:10.524" v="20" actId="2696"/>
        <pc:sldMkLst>
          <pc:docMk/>
          <pc:sldMk cId="3513323387" sldId="505"/>
        </pc:sldMkLst>
      </pc:sldChg>
      <pc:sldChg chg="del">
        <pc:chgData name="Jouko Järvinen" userId="d479a26f-8f4d-4758-81ea-a58115d046c0" providerId="ADAL" clId="{23F3A0F7-8A91-48FE-A4EE-720691F48C17}" dt="2024-11-14T12:13:01.605" v="6" actId="2696"/>
        <pc:sldMkLst>
          <pc:docMk/>
          <pc:sldMk cId="2894654559" sldId="507"/>
        </pc:sldMkLst>
      </pc:sldChg>
      <pc:sldChg chg="del">
        <pc:chgData name="Jouko Järvinen" userId="d479a26f-8f4d-4758-81ea-a58115d046c0" providerId="ADAL" clId="{23F3A0F7-8A91-48FE-A4EE-720691F48C17}" dt="2024-11-14T12:13:18.864" v="9" actId="2696"/>
        <pc:sldMkLst>
          <pc:docMk/>
          <pc:sldMk cId="161440187" sldId="510"/>
        </pc:sldMkLst>
      </pc:sldChg>
      <pc:sldChg chg="del">
        <pc:chgData name="Jouko Järvinen" userId="d479a26f-8f4d-4758-81ea-a58115d046c0" providerId="ADAL" clId="{23F3A0F7-8A91-48FE-A4EE-720691F48C17}" dt="2024-11-14T12:13:13.984" v="8" actId="2696"/>
        <pc:sldMkLst>
          <pc:docMk/>
          <pc:sldMk cId="255811542" sldId="511"/>
        </pc:sldMkLst>
      </pc:sldChg>
      <pc:sldChg chg="modSp mod">
        <pc:chgData name="Jouko Järvinen" userId="d479a26f-8f4d-4758-81ea-a58115d046c0" providerId="ADAL" clId="{23F3A0F7-8A91-48FE-A4EE-720691F48C17}" dt="2024-11-14T12:24:40.364" v="660" actId="14100"/>
        <pc:sldMkLst>
          <pc:docMk/>
          <pc:sldMk cId="2697899928" sldId="514"/>
        </pc:sldMkLst>
        <pc:spChg chg="mod">
          <ac:chgData name="Jouko Järvinen" userId="d479a26f-8f4d-4758-81ea-a58115d046c0" providerId="ADAL" clId="{23F3A0F7-8A91-48FE-A4EE-720691F48C17}" dt="2024-11-14T12:24:40.364" v="660" actId="14100"/>
          <ac:spMkLst>
            <pc:docMk/>
            <pc:sldMk cId="2697899928" sldId="514"/>
            <ac:spMk id="7" creationId="{00000000-0000-0000-0000-000000000000}"/>
          </ac:spMkLst>
        </pc:spChg>
      </pc:sldChg>
      <pc:sldChg chg="del">
        <pc:chgData name="Jouko Järvinen" userId="d479a26f-8f4d-4758-81ea-a58115d046c0" providerId="ADAL" clId="{23F3A0F7-8A91-48FE-A4EE-720691F48C17}" dt="2024-11-14T12:15:47.252" v="23" actId="2696"/>
        <pc:sldMkLst>
          <pc:docMk/>
          <pc:sldMk cId="2117572669" sldId="515"/>
        </pc:sldMkLst>
      </pc:sldChg>
      <pc:sldChg chg="del">
        <pc:chgData name="Jouko Järvinen" userId="d479a26f-8f4d-4758-81ea-a58115d046c0" providerId="ADAL" clId="{23F3A0F7-8A91-48FE-A4EE-720691F48C17}" dt="2024-11-14T12:13:35.726" v="12" actId="2696"/>
        <pc:sldMkLst>
          <pc:docMk/>
          <pc:sldMk cId="4288802271" sldId="521"/>
        </pc:sldMkLst>
      </pc:sldChg>
      <pc:sldChg chg="addSp modSp del mod chgLayout">
        <pc:chgData name="Jouko Järvinen" userId="d479a26f-8f4d-4758-81ea-a58115d046c0" providerId="ADAL" clId="{23F3A0F7-8A91-48FE-A4EE-720691F48C17}" dt="2024-11-14T12:13:33.290" v="11" actId="2696"/>
        <pc:sldMkLst>
          <pc:docMk/>
          <pc:sldMk cId="3342661609" sldId="522"/>
        </pc:sldMkLst>
        <pc:spChg chg="add mod ord">
          <ac:chgData name="Jouko Järvinen" userId="d479a26f-8f4d-4758-81ea-a58115d046c0" providerId="ADAL" clId="{23F3A0F7-8A91-48FE-A4EE-720691F48C17}" dt="2024-11-14T12:13:29.214" v="10" actId="6264"/>
          <ac:spMkLst>
            <pc:docMk/>
            <pc:sldMk cId="3342661609" sldId="522"/>
            <ac:spMk id="2" creationId="{B8E2B548-411C-9270-59D0-3149F105D008}"/>
          </ac:spMkLst>
        </pc:spChg>
      </pc:sldChg>
      <pc:sldChg chg="ord">
        <pc:chgData name="Jouko Järvinen" userId="d479a26f-8f4d-4758-81ea-a58115d046c0" providerId="ADAL" clId="{23F3A0F7-8A91-48FE-A4EE-720691F48C17}" dt="2024-11-14T12:38:19.975" v="918"/>
        <pc:sldMkLst>
          <pc:docMk/>
          <pc:sldMk cId="0" sldId="547"/>
        </pc:sldMkLst>
      </pc:sldChg>
      <pc:sldChg chg="del">
        <pc:chgData name="Jouko Järvinen" userId="d479a26f-8f4d-4758-81ea-a58115d046c0" providerId="ADAL" clId="{23F3A0F7-8A91-48FE-A4EE-720691F48C17}" dt="2024-11-14T12:14:03.153" v="14" actId="2696"/>
        <pc:sldMkLst>
          <pc:docMk/>
          <pc:sldMk cId="2174487127" sldId="549"/>
        </pc:sldMkLst>
      </pc:sldChg>
      <pc:sldChg chg="addSp delSp modSp del mod chgLayout">
        <pc:chgData name="Jouko Järvinen" userId="d479a26f-8f4d-4758-81ea-a58115d046c0" providerId="ADAL" clId="{23F3A0F7-8A91-48FE-A4EE-720691F48C17}" dt="2024-11-14T12:12:55.848" v="5" actId="2696"/>
        <pc:sldMkLst>
          <pc:docMk/>
          <pc:sldMk cId="2232108085" sldId="550"/>
        </pc:sldMkLst>
        <pc:spChg chg="mod ord">
          <ac:chgData name="Jouko Järvinen" userId="d479a26f-8f4d-4758-81ea-a58115d046c0" providerId="ADAL" clId="{23F3A0F7-8A91-48FE-A4EE-720691F48C17}" dt="2024-11-14T12:12:52.295" v="4" actId="6264"/>
          <ac:spMkLst>
            <pc:docMk/>
            <pc:sldMk cId="2232108085" sldId="550"/>
            <ac:spMk id="2" creationId="{B21571E1-A699-4330-BFFD-CB49FA72CD13}"/>
          </ac:spMkLst>
        </pc:spChg>
        <pc:spChg chg="add del mod">
          <ac:chgData name="Jouko Järvinen" userId="d479a26f-8f4d-4758-81ea-a58115d046c0" providerId="ADAL" clId="{23F3A0F7-8A91-48FE-A4EE-720691F48C17}" dt="2024-11-14T12:12:52.295" v="4" actId="6264"/>
          <ac:spMkLst>
            <pc:docMk/>
            <pc:sldMk cId="2232108085" sldId="550"/>
            <ac:spMk id="3" creationId="{E0CA4C63-1B7A-A2CA-0EA6-BC184DDF6B65}"/>
          </ac:spMkLst>
        </pc:spChg>
        <pc:spChg chg="add del mod">
          <ac:chgData name="Jouko Järvinen" userId="d479a26f-8f4d-4758-81ea-a58115d046c0" providerId="ADAL" clId="{23F3A0F7-8A91-48FE-A4EE-720691F48C17}" dt="2024-11-14T12:12:52.295" v="4" actId="6264"/>
          <ac:spMkLst>
            <pc:docMk/>
            <pc:sldMk cId="2232108085" sldId="550"/>
            <ac:spMk id="4" creationId="{CF650C2A-ACB4-22B7-4C95-07CC1B6BDD98}"/>
          </ac:spMkLst>
        </pc:spChg>
        <pc:spChg chg="add mod ord">
          <ac:chgData name="Jouko Järvinen" userId="d479a26f-8f4d-4758-81ea-a58115d046c0" providerId="ADAL" clId="{23F3A0F7-8A91-48FE-A4EE-720691F48C17}" dt="2024-11-14T12:12:52.295" v="4" actId="6264"/>
          <ac:spMkLst>
            <pc:docMk/>
            <pc:sldMk cId="2232108085" sldId="550"/>
            <ac:spMk id="5" creationId="{2DD0C104-EB07-64DA-FEFB-64CF3BFF8236}"/>
          </ac:spMkLst>
        </pc:spChg>
        <pc:spChg chg="mod ord">
          <ac:chgData name="Jouko Järvinen" userId="d479a26f-8f4d-4758-81ea-a58115d046c0" providerId="ADAL" clId="{23F3A0F7-8A91-48FE-A4EE-720691F48C17}" dt="2024-11-14T12:12:52.295" v="4" actId="6264"/>
          <ac:spMkLst>
            <pc:docMk/>
            <pc:sldMk cId="2232108085" sldId="550"/>
            <ac:spMk id="13" creationId="{48534FE4-409C-48D5-BA1E-2114FA54F577}"/>
          </ac:spMkLst>
        </pc:spChg>
      </pc:sldChg>
      <pc:sldChg chg="del">
        <pc:chgData name="Jouko Järvinen" userId="d479a26f-8f4d-4758-81ea-a58115d046c0" providerId="ADAL" clId="{23F3A0F7-8A91-48FE-A4EE-720691F48C17}" dt="2024-11-14T12:14:22.059" v="17" actId="2696"/>
        <pc:sldMkLst>
          <pc:docMk/>
          <pc:sldMk cId="869469847" sldId="614"/>
        </pc:sldMkLst>
      </pc:sldChg>
      <pc:sldChg chg="del">
        <pc:chgData name="Jouko Järvinen" userId="d479a26f-8f4d-4758-81ea-a58115d046c0" providerId="ADAL" clId="{23F3A0F7-8A91-48FE-A4EE-720691F48C17}" dt="2024-11-14T12:14:41.695" v="19" actId="2696"/>
        <pc:sldMkLst>
          <pc:docMk/>
          <pc:sldMk cId="1192882478" sldId="649"/>
        </pc:sldMkLst>
      </pc:sldChg>
      <pc:sldChg chg="del">
        <pc:chgData name="Jouko Järvinen" userId="d479a26f-8f4d-4758-81ea-a58115d046c0" providerId="ADAL" clId="{23F3A0F7-8A91-48FE-A4EE-720691F48C17}" dt="2024-11-14T12:12:29.972" v="2" actId="2696"/>
        <pc:sldMkLst>
          <pc:docMk/>
          <pc:sldMk cId="0" sldId="650"/>
        </pc:sldMkLst>
      </pc:sldChg>
      <pc:sldChg chg="del">
        <pc:chgData name="Jouko Järvinen" userId="d479a26f-8f4d-4758-81ea-a58115d046c0" providerId="ADAL" clId="{23F3A0F7-8A91-48FE-A4EE-720691F48C17}" dt="2024-11-14T12:13:48.052" v="13" actId="2696"/>
        <pc:sldMkLst>
          <pc:docMk/>
          <pc:sldMk cId="2253594805" sldId="657"/>
        </pc:sldMkLst>
      </pc:sldChg>
      <pc:sldChg chg="modSp new mod">
        <pc:chgData name="Jouko Järvinen" userId="d479a26f-8f4d-4758-81ea-a58115d046c0" providerId="ADAL" clId="{23F3A0F7-8A91-48FE-A4EE-720691F48C17}" dt="2024-11-14T12:36:17.584" v="916" actId="14100"/>
        <pc:sldMkLst>
          <pc:docMk/>
          <pc:sldMk cId="2086307522" sldId="661"/>
        </pc:sldMkLst>
        <pc:spChg chg="mod">
          <ac:chgData name="Jouko Järvinen" userId="d479a26f-8f4d-4758-81ea-a58115d046c0" providerId="ADAL" clId="{23F3A0F7-8A91-48FE-A4EE-720691F48C17}" dt="2024-11-14T12:36:17.584" v="916" actId="14100"/>
          <ac:spMkLst>
            <pc:docMk/>
            <pc:sldMk cId="2086307522" sldId="661"/>
            <ac:spMk id="2" creationId="{2A322A73-0B31-0437-400F-933B753E40E4}"/>
          </ac:spMkLst>
        </pc:spChg>
      </pc:sldChg>
      <pc:sldChg chg="del">
        <pc:chgData name="Jouko Järvinen" userId="d479a26f-8f4d-4758-81ea-a58115d046c0" providerId="ADAL" clId="{23F3A0F7-8A91-48FE-A4EE-720691F48C17}" dt="2024-11-14T12:14:30.436" v="18" actId="2696"/>
        <pc:sldMkLst>
          <pc:docMk/>
          <pc:sldMk cId="3657020499" sldId="661"/>
        </pc:sldMkLst>
      </pc:sldChg>
      <pc:sldMasterChg chg="delSldLayout">
        <pc:chgData name="Jouko Järvinen" userId="d479a26f-8f4d-4758-81ea-a58115d046c0" providerId="ADAL" clId="{23F3A0F7-8A91-48FE-A4EE-720691F48C17}" dt="2024-11-14T12:12:55.848" v="5" actId="2696"/>
        <pc:sldMasterMkLst>
          <pc:docMk/>
          <pc:sldMasterMk cId="149138282" sldId="2147483648"/>
        </pc:sldMasterMkLst>
        <pc:sldLayoutChg chg="del">
          <pc:chgData name="Jouko Järvinen" userId="d479a26f-8f4d-4758-81ea-a58115d046c0" providerId="ADAL" clId="{23F3A0F7-8A91-48FE-A4EE-720691F48C17}" dt="2024-11-14T12:12:55.848" v="5" actId="2696"/>
          <pc:sldLayoutMkLst>
            <pc:docMk/>
            <pc:sldMasterMk cId="149138282" sldId="2147483648"/>
            <pc:sldLayoutMk cId="1668636869" sldId="214748370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0C672AF7-62C7-4413-8B2B-1F7F1E496E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734BC80-0CC0-4136-91C6-66970CEE64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765C19-903B-45B6-B0BB-73C511CFB4F7}" type="datetimeFigureOut">
              <a:rPr lang="sv-SE" smtClean="0"/>
              <a:t>2024-11-14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DD96A8C-70D0-4EA5-8DB7-5BC6DC62C3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F4B8622-0F4A-47FD-AAF3-4F6F58E3CD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34260-DF7F-4252-A617-DF6717518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5912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48CE5-15E1-4911-9C7F-7DCB6AEA4CD6}" type="datetimeFigureOut">
              <a:rPr lang="sv-SE" smtClean="0"/>
              <a:t>2024-11-14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F84B3-73C4-447D-B2D5-90C8E49787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3605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51AC61-82EC-4434-89B8-059E69F1704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73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26A509-89D0-428A-9DF5-6CEB2D34885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32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Henkilöstön jakautuminen. Urapolku-esite</a:t>
            </a:r>
            <a:r>
              <a:rPr lang="fi-FI" baseline="0" dirty="0"/>
              <a:t> kansiossa.</a:t>
            </a:r>
          </a:p>
          <a:p>
            <a:r>
              <a:rPr lang="fi-FI" baseline="0" dirty="0"/>
              <a:t>Työntekijöitä 50:stä eri maasta. Enemmistö syntyperältään muualta tulleita.</a:t>
            </a:r>
          </a:p>
          <a:p>
            <a:r>
              <a:rPr lang="fi-FI" baseline="0" dirty="0"/>
              <a:t>Tasa-arvoinen työpaikka, mm. palkkaus, työvuorot, jne. (Vrt. </a:t>
            </a:r>
            <a:r>
              <a:rPr lang="fi-FI" baseline="0" dirty="0" err="1"/>
              <a:t>Nobinan</a:t>
            </a:r>
            <a:r>
              <a:rPr lang="fi-FI" baseline="0" dirty="0"/>
              <a:t> Arvot)</a:t>
            </a:r>
            <a:endParaRPr lang="en-US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26A509-89D0-428A-9DF5-6CEB2D3488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823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0F84B3-73C4-447D-B2D5-90C8E4978725}" type="slidenum">
              <a:rPr lang="sv-SE" smtClean="0"/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79051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, fast tex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E9BC3A98-1659-4BEF-890E-7C79FB86E7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invGray">
          <a:xfrm>
            <a:off x="5129400" y="976313"/>
            <a:ext cx="1933200" cy="997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  <p:pic>
        <p:nvPicPr>
          <p:cNvPr id="2" name="Picture 7" descr="A picture containing bottle, sitting, drawing&#10;&#10;Description automatically generated">
            <a:extLst>
              <a:ext uri="{FF2B5EF4-FFF2-40B4-BE49-F238E27FC236}">
                <a16:creationId xmlns:a16="http://schemas.microsoft.com/office/drawing/2014/main" id="{FE896547-38F4-4761-A2B1-10710F88F2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000" y="2412000"/>
            <a:ext cx="7596000" cy="161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33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0669" y="4670772"/>
            <a:ext cx="9110663" cy="542925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5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datum, möte och namn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E9BC3A98-1659-4BEF-890E-7C79FB86E7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invGray">
          <a:xfrm>
            <a:off x="5129400" y="976313"/>
            <a:ext cx="1933200" cy="997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B0CB469C-50CC-4F0A-A211-DD662A927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824" y="2377946"/>
            <a:ext cx="7425015" cy="166554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753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grö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8000" y="4680000"/>
            <a:ext cx="9108000" cy="54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lang="sv-SE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datum, möte och namn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B6E994A-49B9-4A7F-94D2-5CFB81E143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invGray">
          <a:xfrm>
            <a:off x="5129401" y="976313"/>
            <a:ext cx="1933198" cy="99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27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9" y="2376000"/>
            <a:ext cx="7452000" cy="1044000"/>
          </a:xfrm>
        </p:spPr>
        <p:txBody>
          <a:bodyPr anchor="b" anchorCtr="0"/>
          <a:lstStyle>
            <a:lvl1pPr algn="l">
              <a:defRPr sz="3900"/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999" y="3672000"/>
            <a:ext cx="7452000" cy="1044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lang="sv-SE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5CD32B4-00B0-4FF0-A278-110AA975A3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invGray">
          <a:xfrm>
            <a:off x="748508" y="895559"/>
            <a:ext cx="1620581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99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korta möt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296000"/>
            <a:ext cx="10728000" cy="864000"/>
          </a:xfrm>
        </p:spPr>
        <p:txBody>
          <a:bodyPr/>
          <a:lstStyle>
            <a:lvl1pPr>
              <a:defRPr sz="3900"/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6B8A0B7-AB0A-46FF-99F4-6322234AA7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541918-47B0-4B8C-A477-D9C41F54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802E2F-B5A0-46AB-915A-9F89AC290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9E1117E-94F3-4014-9E56-62594A3FC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invGray">
          <a:xfrm>
            <a:off x="10887076" y="6013103"/>
            <a:ext cx="943731" cy="486371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B57AF2E-218C-4549-A9BF-D9F69E3199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00" y="2519999"/>
            <a:ext cx="10728000" cy="32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273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ängre möt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296000"/>
            <a:ext cx="10728000" cy="864000"/>
          </a:xfrm>
        </p:spPr>
        <p:txBody>
          <a:bodyPr/>
          <a:lstStyle>
            <a:lvl1pPr>
              <a:defRPr sz="3900"/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6B8A0B7-AB0A-46FF-99F4-6322234AA7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541918-47B0-4B8C-A477-D9C41F54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802E2F-B5A0-46AB-915A-9F89AC290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9E1117E-94F3-4014-9E56-62594A3FC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invGray">
          <a:xfrm>
            <a:off x="10887076" y="6013103"/>
            <a:ext cx="943731" cy="486371"/>
          </a:xfrm>
          <a:prstGeom prst="rect">
            <a:avLst/>
          </a:prstGeom>
        </p:spPr>
      </p:pic>
      <p:cxnSp>
        <p:nvCxnSpPr>
          <p:cNvPr id="20" name="Rak koppling 19">
            <a:extLst>
              <a:ext uri="{FF2B5EF4-FFF2-40B4-BE49-F238E27FC236}">
                <a16:creationId xmlns:a16="http://schemas.microsoft.com/office/drawing/2014/main" id="{7AF383B0-C4CB-4F97-8007-1E27BC31E872}"/>
              </a:ext>
            </a:extLst>
          </p:cNvPr>
          <p:cNvCxnSpPr/>
          <p:nvPr userDrawn="1"/>
        </p:nvCxnSpPr>
        <p:spPr>
          <a:xfrm>
            <a:off x="720000" y="2520000"/>
            <a:ext cx="0" cy="360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554D25AE-E9FA-4222-958C-207BAD0948F7}"/>
              </a:ext>
            </a:extLst>
          </p:cNvPr>
          <p:cNvCxnSpPr/>
          <p:nvPr userDrawn="1"/>
        </p:nvCxnSpPr>
        <p:spPr>
          <a:xfrm>
            <a:off x="3528000" y="2520000"/>
            <a:ext cx="0" cy="360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k koppling 21">
            <a:extLst>
              <a:ext uri="{FF2B5EF4-FFF2-40B4-BE49-F238E27FC236}">
                <a16:creationId xmlns:a16="http://schemas.microsoft.com/office/drawing/2014/main" id="{7A903156-1C51-4F43-8AFE-0377FBEF9098}"/>
              </a:ext>
            </a:extLst>
          </p:cNvPr>
          <p:cNvCxnSpPr/>
          <p:nvPr userDrawn="1"/>
        </p:nvCxnSpPr>
        <p:spPr>
          <a:xfrm>
            <a:off x="7380000" y="2520000"/>
            <a:ext cx="0" cy="360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096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el med mön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1152000"/>
            <a:ext cx="8170864" cy="1836000"/>
          </a:xfrm>
        </p:spPr>
        <p:txBody>
          <a:bodyPr anchor="b" anchorCtr="0"/>
          <a:lstStyle>
            <a:lvl1pPr algn="l">
              <a:defRPr sz="3900"/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168000"/>
            <a:ext cx="8170864" cy="2520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lang="sv-SE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739C5F2-0A39-4CFB-B028-EE457139E4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invGray">
          <a:xfrm>
            <a:off x="10887076" y="6013103"/>
            <a:ext cx="943731" cy="486371"/>
          </a:xfrm>
          <a:prstGeom prst="rect">
            <a:avLst/>
          </a:prstGeom>
        </p:spPr>
      </p:pic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9CABC720-5DDE-4FF3-9059-DF3525F0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30435" y="-587194"/>
            <a:ext cx="2744637" cy="216000"/>
          </a:xfrm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AF3AF25C-AF6D-421B-B231-1234DAF16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BD64205-15A4-4E99-8673-B4FCC155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005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el grö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1152000"/>
            <a:ext cx="8170864" cy="1836000"/>
          </a:xfrm>
        </p:spPr>
        <p:txBody>
          <a:bodyPr anchor="b" anchorCtr="0"/>
          <a:lstStyle>
            <a:lvl1pPr algn="l">
              <a:defRPr sz="3900"/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168000"/>
            <a:ext cx="8170864" cy="2520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lang="sv-SE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739C5F2-0A39-4CFB-B028-EE457139E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invGray">
          <a:xfrm>
            <a:off x="10887076" y="6013103"/>
            <a:ext cx="943731" cy="486371"/>
          </a:xfrm>
          <a:prstGeom prst="rect">
            <a:avLst/>
          </a:prstGeom>
        </p:spPr>
      </p:pic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9CABC720-5DDE-4FF3-9059-DF3525F0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AF3AF25C-AF6D-421B-B231-1234DAF16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BD64205-15A4-4E99-8673-B4FCC155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09186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grön med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1152000"/>
            <a:ext cx="5652000" cy="1836000"/>
          </a:xfrm>
        </p:spPr>
        <p:txBody>
          <a:bodyPr anchor="b" anchorCtr="0"/>
          <a:lstStyle>
            <a:lvl1pPr algn="l">
              <a:defRPr sz="3900"/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739C5F2-0A39-4CFB-B028-EE457139E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87076" y="6013103"/>
            <a:ext cx="943731" cy="486371"/>
          </a:xfrm>
          <a:prstGeom prst="rect">
            <a:avLst/>
          </a:prstGeom>
        </p:spPr>
      </p:pic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9CABC720-5DDE-4FF3-9059-DF3525F0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AF3AF25C-AF6D-421B-B231-1234DAF16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BD64205-15A4-4E99-8673-B4FCC155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21" name="Platshållare för bild 20">
            <a:extLst>
              <a:ext uri="{FF2B5EF4-FFF2-40B4-BE49-F238E27FC236}">
                <a16:creationId xmlns:a16="http://schemas.microsoft.com/office/drawing/2014/main" id="{93529D1C-58F4-40D9-8107-ADA0D30ACE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32178" y="0"/>
            <a:ext cx="6259823" cy="6858001"/>
          </a:xfrm>
          <a:custGeom>
            <a:avLst/>
            <a:gdLst>
              <a:gd name="connsiteX0" fmla="*/ 1964929 w 6259823"/>
              <a:gd name="connsiteY0" fmla="*/ 0 h 6858001"/>
              <a:gd name="connsiteX1" fmla="*/ 6259823 w 6259823"/>
              <a:gd name="connsiteY1" fmla="*/ 0 h 6858001"/>
              <a:gd name="connsiteX2" fmla="*/ 6259823 w 6259823"/>
              <a:gd name="connsiteY2" fmla="*/ 6858001 h 6858001"/>
              <a:gd name="connsiteX3" fmla="*/ 0 w 6259823"/>
              <a:gd name="connsiteY3" fmla="*/ 6858001 h 6858001"/>
              <a:gd name="connsiteX4" fmla="*/ 3780 w 6259823"/>
              <a:gd name="connsiteY4" fmla="*/ 6656433 h 6858001"/>
              <a:gd name="connsiteX5" fmla="*/ 1885619 w 6259823"/>
              <a:gd name="connsiteY5" fmla="*/ 12344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59823" h="6858001">
                <a:moveTo>
                  <a:pt x="1964929" y="0"/>
                </a:moveTo>
                <a:lnTo>
                  <a:pt x="6259823" y="0"/>
                </a:lnTo>
                <a:lnTo>
                  <a:pt x="6259823" y="6858001"/>
                </a:lnTo>
                <a:lnTo>
                  <a:pt x="0" y="6858001"/>
                </a:lnTo>
                <a:lnTo>
                  <a:pt x="3780" y="6656433"/>
                </a:lnTo>
                <a:cubicBezTo>
                  <a:pt x="96870" y="4180446"/>
                  <a:pt x="787712" y="1917085"/>
                  <a:pt x="1885619" y="1234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E3AA135-719E-46B9-B327-592CD8287D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0000" y="3167999"/>
            <a:ext cx="5075999" cy="2520000"/>
          </a:xfrm>
        </p:spPr>
        <p:txBody>
          <a:bodyPr/>
          <a:lstStyle>
            <a:lvl1pPr>
              <a:buFontTx/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5139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el grönmönst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1152000"/>
            <a:ext cx="8170864" cy="1836000"/>
          </a:xfrm>
        </p:spPr>
        <p:txBody>
          <a:bodyPr anchor="b" anchorCtr="0"/>
          <a:lstStyle>
            <a:lvl1pPr algn="l">
              <a:defRPr sz="3900"/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168000"/>
            <a:ext cx="8170864" cy="2520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lang="sv-SE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739C5F2-0A39-4CFB-B028-EE457139E4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invGray">
          <a:xfrm>
            <a:off x="10887076" y="6013103"/>
            <a:ext cx="943731" cy="486371"/>
          </a:xfrm>
          <a:prstGeom prst="rect">
            <a:avLst/>
          </a:prstGeom>
        </p:spPr>
      </p:pic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9CABC720-5DDE-4FF3-9059-DF3525F0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AF3AF25C-AF6D-421B-B231-1234DAF16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BD64205-15A4-4E99-8673-B4FCC155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89839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bild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1152000"/>
            <a:ext cx="8170864" cy="1836000"/>
          </a:xfrm>
        </p:spPr>
        <p:txBody>
          <a:bodyPr anchor="b" anchorCtr="0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168000"/>
            <a:ext cx="8170864" cy="2520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lang="sv-SE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460BEC9-47F8-411E-9AEC-D77F9A75A4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000" y="-414750"/>
            <a:ext cx="2736000" cy="216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4DF8AFE-47A8-4E0D-828D-613F928DD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-414750"/>
            <a:ext cx="2700000" cy="216000"/>
          </a:xfrm>
        </p:spPr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AD93FBF-3BC0-46AB-87D9-C3A83F6C5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8000" y="-414750"/>
            <a:ext cx="468085" cy="216000"/>
          </a:xfrm>
        </p:spPr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83275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943EEA06-DA9E-4CCF-BA16-B186EDBE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52C6034A-FCF4-4087-A6EC-14536944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E341B591-D00E-43AD-86DF-261238FD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374438A-7AEE-4A7E-AFAA-BD55ABD7A1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999" y="1691999"/>
            <a:ext cx="10728000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813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D6BC098-6D03-4E34-B45B-F2DB15FC1A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999" y="1691999"/>
            <a:ext cx="5075999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95BD1A29-E0EB-4334-9861-3BA0C98A2B1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90000" y="1691999"/>
            <a:ext cx="5075999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3030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EE6D2135-8488-4FB9-AA9C-42BAD002F1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90859" y="1692000"/>
            <a:ext cx="5076000" cy="378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135AADC0-99AB-4825-90DB-03D11A930C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0860" y="5580000"/>
            <a:ext cx="5076000" cy="360000"/>
          </a:xfrm>
        </p:spPr>
        <p:txBody>
          <a:bodyPr/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CD63BBF-1A90-4914-846D-612CF7CA32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0000" y="1691999"/>
            <a:ext cx="5075999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9482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135AADC0-99AB-4825-90DB-03D11A930C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0000" y="5580000"/>
            <a:ext cx="5076000" cy="360000"/>
          </a:xfrm>
        </p:spPr>
        <p:txBody>
          <a:bodyPr/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Platshållare för text 15">
            <a:extLst>
              <a:ext uri="{FF2B5EF4-FFF2-40B4-BE49-F238E27FC236}">
                <a16:creationId xmlns:a16="http://schemas.microsoft.com/office/drawing/2014/main" id="{F0823D05-2738-43ED-979C-277268088B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0859" y="5580000"/>
            <a:ext cx="5076000" cy="360000"/>
          </a:xfrm>
        </p:spPr>
        <p:txBody>
          <a:bodyPr/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6A233756-2932-4B41-8202-69B3A1817E6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20000" y="1692000"/>
            <a:ext cx="5076000" cy="378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51BBF92-BF88-4C66-99FD-C37FAA3B162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90859" y="1692000"/>
            <a:ext cx="5076000" cy="378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9866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änster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55EE0EB7-229C-4654-88B9-D9938FBDD96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477001" cy="6856413"/>
          </a:xfrm>
          <a:custGeom>
            <a:avLst/>
            <a:gdLst>
              <a:gd name="connsiteX0" fmla="*/ 0 w 6477001"/>
              <a:gd name="connsiteY0" fmla="*/ 0 h 6856413"/>
              <a:gd name="connsiteX1" fmla="*/ 5364221 w 6477001"/>
              <a:gd name="connsiteY1" fmla="*/ 0 h 6856413"/>
              <a:gd name="connsiteX2" fmla="*/ 5318342 w 6477001"/>
              <a:gd name="connsiteY2" fmla="*/ 167859 h 6856413"/>
              <a:gd name="connsiteX3" fmla="*/ 5065485 w 6477001"/>
              <a:gd name="connsiteY3" fmla="*/ 2238375 h 6856413"/>
              <a:gd name="connsiteX4" fmla="*/ 6349799 w 6477001"/>
              <a:gd name="connsiteY4" fmla="*/ 6667346 h 6856413"/>
              <a:gd name="connsiteX5" fmla="*/ 6477001 w 6477001"/>
              <a:gd name="connsiteY5" fmla="*/ 6849140 h 6856413"/>
              <a:gd name="connsiteX6" fmla="*/ 6477001 w 6477001"/>
              <a:gd name="connsiteY6" fmla="*/ 6856413 h 6856413"/>
              <a:gd name="connsiteX7" fmla="*/ 0 w 6477001"/>
              <a:gd name="connsiteY7" fmla="*/ 6856413 h 6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77001" h="6856413">
                <a:moveTo>
                  <a:pt x="0" y="0"/>
                </a:moveTo>
                <a:lnTo>
                  <a:pt x="5364221" y="0"/>
                </a:lnTo>
                <a:lnTo>
                  <a:pt x="5318342" y="167859"/>
                </a:lnTo>
                <a:cubicBezTo>
                  <a:pt x="5154012" y="821934"/>
                  <a:pt x="5065485" y="1517356"/>
                  <a:pt x="5065485" y="2238375"/>
                </a:cubicBezTo>
                <a:cubicBezTo>
                  <a:pt x="5065485" y="3920753"/>
                  <a:pt x="5547462" y="5463768"/>
                  <a:pt x="6349799" y="6667346"/>
                </a:cubicBezTo>
                <a:lnTo>
                  <a:pt x="6477001" y="6849140"/>
                </a:lnTo>
                <a:lnTo>
                  <a:pt x="6477001" y="6856413"/>
                </a:lnTo>
                <a:lnTo>
                  <a:pt x="0" y="685641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000" y="576340"/>
            <a:ext cx="5364162" cy="90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513C8D3-96B6-4DFF-BBE1-14931AC3B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02000" y="1656000"/>
            <a:ext cx="5364000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5966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höger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76340"/>
            <a:ext cx="5652000" cy="90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42B3CA39-C56E-47A7-B72E-7D29E1750C8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32178" y="0"/>
            <a:ext cx="6259823" cy="6858001"/>
          </a:xfrm>
          <a:custGeom>
            <a:avLst/>
            <a:gdLst>
              <a:gd name="connsiteX0" fmla="*/ 1964929 w 6259823"/>
              <a:gd name="connsiteY0" fmla="*/ 0 h 6858001"/>
              <a:gd name="connsiteX1" fmla="*/ 6259823 w 6259823"/>
              <a:gd name="connsiteY1" fmla="*/ 0 h 6858001"/>
              <a:gd name="connsiteX2" fmla="*/ 6259823 w 6259823"/>
              <a:gd name="connsiteY2" fmla="*/ 6858001 h 6858001"/>
              <a:gd name="connsiteX3" fmla="*/ 0 w 6259823"/>
              <a:gd name="connsiteY3" fmla="*/ 6858001 h 6858001"/>
              <a:gd name="connsiteX4" fmla="*/ 3780 w 6259823"/>
              <a:gd name="connsiteY4" fmla="*/ 6656433 h 6858001"/>
              <a:gd name="connsiteX5" fmla="*/ 1885619 w 6259823"/>
              <a:gd name="connsiteY5" fmla="*/ 12344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59823" h="6858001">
                <a:moveTo>
                  <a:pt x="1964929" y="0"/>
                </a:moveTo>
                <a:lnTo>
                  <a:pt x="6259823" y="0"/>
                </a:lnTo>
                <a:lnTo>
                  <a:pt x="6259823" y="6858001"/>
                </a:lnTo>
                <a:lnTo>
                  <a:pt x="0" y="6858001"/>
                </a:lnTo>
                <a:lnTo>
                  <a:pt x="3780" y="6656433"/>
                </a:lnTo>
                <a:cubicBezTo>
                  <a:pt x="96870" y="4180446"/>
                  <a:pt x="787712" y="1917085"/>
                  <a:pt x="1885619" y="1234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11E25DF-F6B1-4C44-A96A-B6779D60E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999" y="1655999"/>
            <a:ext cx="5075999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0843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ljust mön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943EEA06-DA9E-4CCF-BA16-B186EDBE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52C6034A-FCF4-4087-A6EC-14536944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E341B591-D00E-43AD-86DF-261238FD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32B3F61A-7108-4DEB-9F7C-E77ACC8D92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999" y="1691999"/>
            <a:ext cx="10728000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5559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ljust mön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5C1CFE2-E559-4B24-AD84-69BBB6C244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691999"/>
            <a:ext cx="5075999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E7D7244F-4CCA-4EE4-BEBA-CFC96F1220D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90858" y="1691999"/>
            <a:ext cx="5075999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6790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 med ljust mön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98393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ljus bakgrund">
    <p:bg>
      <p:bgPr>
        <a:solidFill>
          <a:srgbClr val="F8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943EEA06-DA9E-4CCF-BA16-B186EDBE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52C6034A-FCF4-4087-A6EC-14536944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E341B591-D00E-43AD-86DF-261238FD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873BBB1F-A285-4503-B5A4-B14A317EFD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999" y="1691999"/>
            <a:ext cx="10728000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9427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ljus bakgrund">
    <p:bg>
      <p:bgPr>
        <a:solidFill>
          <a:srgbClr val="F8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8E27CC8-DD94-4422-93B2-A78481BE5B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691999"/>
            <a:ext cx="5075999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A076A8C0-FFDC-4634-BF2F-E73E22FFA1A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90858" y="1691999"/>
            <a:ext cx="5075999" cy="4068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96384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 med ljus bakgrund">
    <p:bg>
      <p:bgPr>
        <a:solidFill>
          <a:srgbClr val="F8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9244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mönster på ljus bakgr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260000" cy="86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943EEA06-DA9E-4CCF-BA16-B186EDBE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52C6034A-FCF4-4087-A6EC-14536944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E341B591-D00E-43AD-86DF-261238FD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1264100-7F0C-492E-B0E8-38501CFDF4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691998"/>
            <a:ext cx="10728000" cy="38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1594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mönster på ljus bakgr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260000" cy="86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C59B998-8990-4933-8646-5AB2342D53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691998"/>
            <a:ext cx="5075999" cy="38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0C7550B9-C710-44B3-83C5-4E97EBA418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90858" y="1691998"/>
            <a:ext cx="5075999" cy="38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2405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 med mönster på ljus bakgr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260000" cy="86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427997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mönster på vit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260000" cy="86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943EEA06-DA9E-4CCF-BA16-B186EDBE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52C6034A-FCF4-4087-A6EC-14536944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E341B591-D00E-43AD-86DF-261238FD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C9D59B5D-EA7E-45AA-BF0E-7FD09A444B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999" y="1691998"/>
            <a:ext cx="10728000" cy="38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75420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mönster på vit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260000" cy="86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23CBC35-A5FC-44C4-BA7B-79FCB66B3B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691999"/>
            <a:ext cx="5075999" cy="38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FBADAC5C-93EB-4DCE-AC77-3DE7A93F19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90858" y="1691999"/>
            <a:ext cx="5075999" cy="38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52723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kl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260000" cy="86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943EEA06-DA9E-4CCF-BA16-B186EDBE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52C6034A-FCF4-4087-A6EC-14536944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E341B591-D00E-43AD-86DF-261238FD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6D98E69B-B3D4-4EF0-A623-E897C3E87D32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802186" y="2087141"/>
            <a:ext cx="2520000" cy="2520000"/>
          </a:xfrm>
          <a:prstGeom prst="ellipse">
            <a:avLst/>
          </a:prstGeom>
          <a:solidFill>
            <a:schemeClr val="accent2"/>
          </a:solidFill>
        </p:spPr>
        <p:txBody>
          <a:bodyPr wrap="square" anchor="ctr" anchorCtr="0"/>
          <a:lstStyle>
            <a:lvl1pPr marL="0" indent="0" algn="ctr">
              <a:buFontTx/>
              <a:buNone/>
              <a:defRPr sz="2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C37CD147-56F3-404E-9B56-D10FC22117C4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836000" y="2087141"/>
            <a:ext cx="2520000" cy="2520000"/>
          </a:xfrm>
          <a:prstGeom prst="ellipse">
            <a:avLst/>
          </a:prstGeom>
          <a:solidFill>
            <a:srgbClr val="F29FC5"/>
          </a:solidFill>
        </p:spPr>
        <p:txBody>
          <a:bodyPr wrap="square" anchor="ctr" anchorCtr="0"/>
          <a:lstStyle>
            <a:lvl1pPr marL="0" indent="0" algn="ctr">
              <a:buFontTx/>
              <a:buNone/>
              <a:defRPr sz="2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Platshållare för text 6">
            <a:extLst>
              <a:ext uri="{FF2B5EF4-FFF2-40B4-BE49-F238E27FC236}">
                <a16:creationId xmlns:a16="http://schemas.microsoft.com/office/drawing/2014/main" id="{6EF08265-A950-4CC4-A86B-491ECF301E8C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7869814" y="2087141"/>
            <a:ext cx="2520000" cy="2520000"/>
          </a:xfrm>
          <a:prstGeom prst="ellipse">
            <a:avLst/>
          </a:prstGeom>
          <a:solidFill>
            <a:schemeClr val="accent1"/>
          </a:solidFill>
        </p:spPr>
        <p:txBody>
          <a:bodyPr wrap="square" anchor="ctr" anchorCtr="0"/>
          <a:lstStyle>
            <a:lvl1pPr marL="0" indent="0" algn="ctr">
              <a:buFontTx/>
              <a:buNone/>
              <a:defRPr sz="2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70003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klar med bi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260000" cy="86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943EEA06-DA9E-4CCF-BA16-B186EDBE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52C6034A-FCF4-4087-A6EC-14536944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E341B591-D00E-43AD-86DF-261238FD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D464A4B1-64BC-4CCA-920F-ADE9A0AC1F2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802186" y="2087141"/>
            <a:ext cx="2520000" cy="252000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6" name="Platshållare för bild 3">
            <a:extLst>
              <a:ext uri="{FF2B5EF4-FFF2-40B4-BE49-F238E27FC236}">
                <a16:creationId xmlns:a16="http://schemas.microsoft.com/office/drawing/2014/main" id="{C311395D-91A9-431A-8BA5-BF78ED1B40D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836000" y="2087141"/>
            <a:ext cx="2520000" cy="252000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7" name="Platshållare för bild 3">
            <a:extLst>
              <a:ext uri="{FF2B5EF4-FFF2-40B4-BE49-F238E27FC236}">
                <a16:creationId xmlns:a16="http://schemas.microsoft.com/office/drawing/2014/main" id="{59DB7DC8-C863-49CA-A9EA-DDC535013DB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869814" y="2087141"/>
            <a:ext cx="2520000" cy="252000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C1C9C808-BE97-41EF-86CA-F23F6DB237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00000" y="4860000"/>
            <a:ext cx="2520950" cy="576000"/>
          </a:xfrm>
        </p:spPr>
        <p:txBody>
          <a:bodyPr/>
          <a:lstStyle>
            <a:lvl1pPr marL="0" indent="0" algn="ctr">
              <a:buFontTx/>
              <a:buNone/>
              <a:defRPr sz="15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Platshållare för text 5">
            <a:extLst>
              <a:ext uri="{FF2B5EF4-FFF2-40B4-BE49-F238E27FC236}">
                <a16:creationId xmlns:a16="http://schemas.microsoft.com/office/drawing/2014/main" id="{AEBDB97C-FAE3-4FD6-8DB7-10E457006E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24000" y="4860000"/>
            <a:ext cx="2520950" cy="576000"/>
          </a:xfrm>
        </p:spPr>
        <p:txBody>
          <a:bodyPr/>
          <a:lstStyle>
            <a:lvl1pPr marL="0" indent="0" algn="ctr">
              <a:buFontTx/>
              <a:buNone/>
              <a:defRPr sz="15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latshållare för text 5">
            <a:extLst>
              <a:ext uri="{FF2B5EF4-FFF2-40B4-BE49-F238E27FC236}">
                <a16:creationId xmlns:a16="http://schemas.microsoft.com/office/drawing/2014/main" id="{21966E56-9E2F-4203-8C3C-16BCBD1DE6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84000" y="4860000"/>
            <a:ext cx="2520950" cy="576000"/>
          </a:xfrm>
        </p:spPr>
        <p:txBody>
          <a:bodyPr/>
          <a:lstStyle>
            <a:lvl1pPr marL="0" indent="0" algn="ctr">
              <a:buFontTx/>
              <a:buNone/>
              <a:defRPr sz="15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7125147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 med mönster på vit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A51B-F5FD-46C6-BB50-13243C98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260000" cy="86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F5DE5C0-4F09-49B1-8B37-3AEB45E0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5595435-8038-444F-BDBE-1E3DCC3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0FDBE67-8ABC-4EC4-854F-5852F5BE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044356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F979CFF2-5BE9-48D9-B99F-A03C7CA29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6396121-82B8-4A47-87F6-0A58EC0A2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142F994A-F44A-44DF-9E97-49A6F30AE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8E6DD1F-D6BD-41A4-A6F3-5D4FFC350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EAAAD15-80C7-46DA-9E13-92A572F16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198A4E2-BE3D-4672-BF23-455B4C9D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a, fast text svens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6000" y="3888000"/>
            <a:ext cx="7416000" cy="1080000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lang="sv-SE" sz="20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sv-SE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34FE35D2-538D-F540-ABE4-44DCE9B096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111" y="2536389"/>
            <a:ext cx="2475778" cy="86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836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a, fast text engels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6000" y="3888000"/>
            <a:ext cx="7416000" cy="1080000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lang="sv-SE" sz="20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sv-SE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5C781A39-7981-824A-8FCE-AF7B7B1AE1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95" y="2536388"/>
            <a:ext cx="5344610" cy="107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69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6000" y="3888000"/>
            <a:ext cx="7416000" cy="1080000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lang="sv-SE" sz="20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48922B4-F7AB-49F8-9501-AE222517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000" y="1116000"/>
            <a:ext cx="7416000" cy="2304000"/>
          </a:xfrm>
        </p:spPr>
        <p:txBody>
          <a:bodyPr/>
          <a:lstStyle>
            <a:lvl1pPr algn="ctr">
              <a:defRPr sz="8200"/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137356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ruta 7">
            <a:extLst>
              <a:ext uri="{FF2B5EF4-FFF2-40B4-BE49-F238E27FC236}">
                <a16:creationId xmlns:a16="http://schemas.microsoft.com/office/drawing/2014/main" id="{45D5BAF0-43F1-4836-86FE-BDE0E7BC04E1}"/>
              </a:ext>
            </a:extLst>
          </p:cNvPr>
          <p:cNvSpPr txBox="1"/>
          <p:nvPr userDrawn="1"/>
        </p:nvSpPr>
        <p:spPr>
          <a:xfrm>
            <a:off x="876300" y="1679290"/>
            <a:ext cx="10439400" cy="34994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8200" b="1" dirty="0"/>
              <a:t>Sidor efter denna sida tillhör inte mallen.</a:t>
            </a:r>
          </a:p>
        </p:txBody>
      </p:sp>
    </p:spTree>
    <p:extLst>
      <p:ext uri="{BB962C8B-B14F-4D97-AF65-F5344CB8AC3E}">
        <p14:creationId xmlns:p14="http://schemas.microsoft.com/office/powerpoint/2010/main" val="6973512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Mast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794" y="5678355"/>
            <a:ext cx="1980220" cy="91829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05437"/>
          </a:xfrm>
          <a:ln>
            <a:noFill/>
          </a:ln>
        </p:spPr>
        <p:txBody>
          <a:bodyPr bIns="720000" anchor="ctr" anchorCtr="0">
            <a:normAutofit/>
          </a:bodyPr>
          <a:lstStyle>
            <a:lvl1pPr marL="0" indent="0" algn="ctr">
              <a:buNone/>
              <a:defRPr sz="1800" i="1" baseline="0"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cxnSp>
        <p:nvCxnSpPr>
          <p:cNvPr id="13" name="Rak 12"/>
          <p:cNvCxnSpPr/>
          <p:nvPr/>
        </p:nvCxnSpPr>
        <p:spPr>
          <a:xfrm>
            <a:off x="0" y="5409639"/>
            <a:ext cx="12192000" cy="0"/>
          </a:xfrm>
          <a:prstGeom prst="line">
            <a:avLst/>
          </a:prstGeom>
          <a:ln w="12700">
            <a:gradFill flip="none" rotWithShape="1">
              <a:gsLst>
                <a:gs pos="100000">
                  <a:schemeClr val="accent1"/>
                </a:gs>
                <a:gs pos="0">
                  <a:schemeClr val="accent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921277"/>
            <a:ext cx="12192000" cy="1353121"/>
          </a:xfrm>
          <a:gradFill>
            <a:gsLst>
              <a:gs pos="0">
                <a:schemeClr val="accent1">
                  <a:alpha val="80000"/>
                </a:schemeClr>
              </a:gs>
              <a:gs pos="99000">
                <a:schemeClr val="tx2"/>
              </a:gs>
            </a:gsLst>
            <a:lin ang="108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828000" tIns="198000" rIns="180000" bIns="0" anchor="t" anchorCtr="0">
            <a:noAutofit/>
          </a:bodyPr>
          <a:lstStyle>
            <a:lvl1pPr marL="0" indent="0" algn="l">
              <a:buNone/>
              <a:defRPr sz="4000" b="1" cap="all" spc="40" baseline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7" name="Platshållare för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698341" y="3677360"/>
            <a:ext cx="10082039" cy="346992"/>
          </a:xfrm>
        </p:spPr>
        <p:txBody>
          <a:bodyPr lIns="180000" tIns="36000" rIns="180000" bIns="36000" anchor="t" anchorCtr="0">
            <a:noAutofit/>
          </a:bodyPr>
          <a:lstStyle>
            <a:lvl1pPr marL="0" indent="0" algn="l">
              <a:buNone/>
              <a:defRPr sz="2200" b="0" cap="none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edit subtitle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52061" y="6037593"/>
            <a:ext cx="8584300" cy="336020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176667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4">
          <p15:clr>
            <a:srgbClr val="FBAE40"/>
          </p15:clr>
        </p15:guide>
        <p15:guide id="2" orient="horz" pos="393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and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 hasCustomPrompt="1"/>
          </p:nvPr>
        </p:nvSpPr>
        <p:spPr>
          <a:xfrm>
            <a:off x="656605" y="1514128"/>
            <a:ext cx="5113337" cy="4452249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Click for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984111" y="1714462"/>
            <a:ext cx="5693539" cy="4255772"/>
          </a:xfrm>
        </p:spPr>
        <p:txBody>
          <a:bodyPr/>
          <a:lstStyle>
            <a:lvl1pPr>
              <a:lnSpc>
                <a:spcPct val="95000"/>
              </a:lnSpc>
              <a:spcBef>
                <a:spcPts val="900"/>
              </a:spcBef>
              <a:spcAft>
                <a:spcPts val="600"/>
              </a:spcAft>
              <a:buSzPct val="80000"/>
              <a:defRPr>
                <a:solidFill>
                  <a:srgbClr val="3F3F3F"/>
                </a:solidFill>
                <a:latin typeface="+mn-lt"/>
              </a:defRPr>
            </a:lvl1pPr>
            <a:lvl2pPr marL="590536" indent="-228594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Font typeface="Calibri" panose="020F0502020204030204" pitchFamily="34" charset="0"/>
              <a:buChar char="−"/>
              <a:defRPr>
                <a:solidFill>
                  <a:schemeClr val="accent5"/>
                </a:solidFill>
                <a:latin typeface="+mn-lt"/>
              </a:defRPr>
            </a:lvl2pPr>
            <a:lvl3pPr marL="930251" indent="-228594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Font typeface="Calibri" panose="020F0502020204030204" pitchFamily="34" charset="0"/>
              <a:buChar char="−"/>
              <a:defRPr>
                <a:solidFill>
                  <a:schemeClr val="accent5"/>
                </a:solidFill>
                <a:latin typeface="+mn-lt"/>
              </a:defRPr>
            </a:lvl3pPr>
            <a:lvl4pPr marL="1269968" indent="-228594">
              <a:spcBef>
                <a:spcPts val="300"/>
              </a:spcBef>
              <a:spcAft>
                <a:spcPts val="300"/>
              </a:spcAft>
              <a:buClr>
                <a:srgbClr val="5E6A71"/>
              </a:buClr>
              <a:buFont typeface="Calibri" panose="020F0502020204030204" pitchFamily="34" charset="0"/>
              <a:buChar char="−"/>
              <a:defRPr>
                <a:solidFill>
                  <a:srgbClr val="5E6A71"/>
                </a:solidFill>
                <a:latin typeface="+mn-lt"/>
              </a:defRPr>
            </a:lvl4pPr>
            <a:lvl5pPr marL="1601748" indent="-228594">
              <a:spcBef>
                <a:spcPts val="300"/>
              </a:spcBef>
              <a:spcAft>
                <a:spcPts val="300"/>
              </a:spcAft>
              <a:buClr>
                <a:srgbClr val="5E6A71"/>
              </a:buClr>
              <a:buFont typeface="Calibri" panose="020F0502020204030204" pitchFamily="34" charset="0"/>
              <a:buChar char="−"/>
              <a:defRPr>
                <a:solidFill>
                  <a:srgbClr val="5E6A71"/>
                </a:solidFill>
                <a:latin typeface="+mn-lt"/>
              </a:defRPr>
            </a:lvl5pPr>
            <a:lvl6pPr marL="1971625" indent="-228594">
              <a:lnSpc>
                <a:spcPct val="95000"/>
              </a:lnSpc>
              <a:spcBef>
                <a:spcPts val="300"/>
              </a:spcBef>
              <a:spcAft>
                <a:spcPts val="300"/>
              </a:spcAft>
              <a:buClr>
                <a:srgbClr val="5E6A71"/>
              </a:buClr>
              <a:buFont typeface="Calibri" panose="020F0502020204030204" pitchFamily="34" charset="0"/>
              <a:buChar char="−"/>
              <a:defRPr sz="1600">
                <a:solidFill>
                  <a:srgbClr val="5E6A71"/>
                </a:solidFill>
              </a:defRPr>
            </a:lvl6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48A00BC-2617-4ADA-A05A-177F76048C5A}" type="datetime3">
              <a:rPr lang="en-US" smtClean="0">
                <a:solidFill>
                  <a:prstClr val="white"/>
                </a:solidFill>
              </a:rPr>
              <a:t>14 November 2024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92E846A6-F7B6-4197-891C-D48D34F2C18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1676" y="446896"/>
            <a:ext cx="11135973" cy="1067231"/>
          </a:xfrm>
        </p:spPr>
        <p:txBody>
          <a:bodyPr/>
          <a:lstStyle>
            <a:lvl1pPr>
              <a:defRPr>
                <a:solidFill>
                  <a:srgbClr val="3F9C35"/>
                </a:solidFill>
                <a:effectLst/>
                <a:latin typeface="+mn-lt"/>
              </a:defRPr>
            </a:lvl1pPr>
          </a:lstStyle>
          <a:p>
            <a:r>
              <a:rPr lang="en-US" noProof="0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510756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8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&amp; pattern 35%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 bwMode="auto">
          <a:xfrm>
            <a:off x="0" y="0"/>
            <a:ext cx="12192000" cy="16288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5000"/>
              </a:lnSpc>
              <a:spcBef>
                <a:spcPts val="1200"/>
              </a:spcBef>
              <a:buClr>
                <a:srgbClr val="004990"/>
              </a:buClr>
              <a:buSzPct val="110000"/>
            </a:pPr>
            <a:endParaRPr lang="en-GB" sz="2000" dirty="0">
              <a:solidFill>
                <a:srgbClr val="4D4D4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1677" y="446896"/>
            <a:ext cx="11112499" cy="1067231"/>
          </a:xfrm>
        </p:spPr>
        <p:txBody>
          <a:bodyPr/>
          <a:lstStyle>
            <a:lvl1pPr>
              <a:defRPr>
                <a:solidFill>
                  <a:srgbClr val="3F9C35"/>
                </a:solidFill>
                <a:effectLst/>
                <a:latin typeface="+mn-lt"/>
              </a:defRPr>
            </a:lvl1pPr>
          </a:lstStyle>
          <a:p>
            <a:r>
              <a:rPr lang="en-US" noProof="0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1677" y="1714462"/>
            <a:ext cx="11112499" cy="4255772"/>
          </a:xfrm>
        </p:spPr>
        <p:txBody>
          <a:bodyPr/>
          <a:lstStyle>
            <a:lvl1pPr>
              <a:lnSpc>
                <a:spcPct val="95000"/>
              </a:lnSpc>
              <a:spcBef>
                <a:spcPts val="900"/>
              </a:spcBef>
              <a:spcAft>
                <a:spcPts val="600"/>
              </a:spcAft>
              <a:buSzPct val="80000"/>
              <a:defRPr>
                <a:solidFill>
                  <a:srgbClr val="3F3F3F"/>
                </a:solidFill>
                <a:latin typeface="+mn-lt"/>
              </a:defRPr>
            </a:lvl1pPr>
            <a:lvl2pPr marL="590536" indent="-228594">
              <a:spcBef>
                <a:spcPts val="300"/>
              </a:spcBef>
              <a:spcAft>
                <a:spcPts val="300"/>
              </a:spcAft>
              <a:buClr>
                <a:srgbClr val="5E6A71"/>
              </a:buClr>
              <a:buFont typeface="Calibri" panose="020F0502020204030204" pitchFamily="34" charset="0"/>
              <a:buChar char="−"/>
              <a:defRPr>
                <a:solidFill>
                  <a:schemeClr val="accent5"/>
                </a:solidFill>
                <a:latin typeface="+mn-lt"/>
              </a:defRPr>
            </a:lvl2pPr>
            <a:lvl3pPr marL="930251" indent="-228594">
              <a:spcBef>
                <a:spcPts val="300"/>
              </a:spcBef>
              <a:spcAft>
                <a:spcPts val="300"/>
              </a:spcAft>
              <a:buClr>
                <a:srgbClr val="5E6A71"/>
              </a:buClr>
              <a:buFont typeface="Calibri" panose="020F0502020204030204" pitchFamily="34" charset="0"/>
              <a:buChar char="−"/>
              <a:defRPr>
                <a:solidFill>
                  <a:schemeClr val="accent5"/>
                </a:solidFill>
                <a:latin typeface="+mn-lt"/>
              </a:defRPr>
            </a:lvl3pPr>
            <a:lvl4pPr marL="1269968" indent="-228594">
              <a:spcBef>
                <a:spcPts val="0"/>
              </a:spcBef>
              <a:spcAft>
                <a:spcPts val="300"/>
              </a:spcAft>
              <a:buClr>
                <a:srgbClr val="5E6A71"/>
              </a:buClr>
              <a:buFont typeface="Calibri" panose="020F0502020204030204" pitchFamily="34" charset="0"/>
              <a:buChar char="−"/>
              <a:defRPr>
                <a:solidFill>
                  <a:srgbClr val="5E6A71"/>
                </a:solidFill>
                <a:latin typeface="+mn-lt"/>
              </a:defRPr>
            </a:lvl4pPr>
            <a:lvl5pPr marL="1601748" indent="-228594">
              <a:spcBef>
                <a:spcPts val="0"/>
              </a:spcBef>
              <a:spcAft>
                <a:spcPts val="300"/>
              </a:spcAft>
              <a:buClr>
                <a:srgbClr val="5E6A71"/>
              </a:buClr>
              <a:buFont typeface="Calibri" panose="020F0502020204030204" pitchFamily="34" charset="0"/>
              <a:buChar char="−"/>
              <a:defRPr>
                <a:solidFill>
                  <a:srgbClr val="5E6A7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6BE4124A-1BCB-4537-B1D0-FBD5F75198E7}" type="datetime3">
              <a:rPr lang="en-US" smtClean="0">
                <a:solidFill>
                  <a:prstClr val="white"/>
                </a:solidFill>
              </a:rPr>
              <a:t>14 November 2024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92E846A6-F7B6-4197-891C-D48D34F2C18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818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8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pieces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6777" y="1713222"/>
            <a:ext cx="5419915" cy="4257367"/>
          </a:xfrm>
        </p:spPr>
        <p:txBody>
          <a:bodyPr/>
          <a:lstStyle>
            <a:lvl1pPr>
              <a:defRPr sz="2200"/>
            </a:lvl1pPr>
            <a:lvl2pPr marL="547674" indent="-228594">
              <a:defRPr sz="1800"/>
            </a:lvl2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35298" y="1713222"/>
            <a:ext cx="5420199" cy="4257367"/>
          </a:xfrm>
        </p:spPr>
        <p:txBody>
          <a:bodyPr/>
          <a:lstStyle>
            <a:lvl1pPr>
              <a:defRPr sz="2200"/>
            </a:lvl1pPr>
            <a:lvl2pPr marL="555611" indent="-228594">
              <a:defRPr sz="1800"/>
            </a:lvl2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306E-42F3-4600-AFA3-DEB3EB3FABE7}" type="datetime3">
              <a:rPr lang="en-US" smtClean="0">
                <a:solidFill>
                  <a:prstClr val="white"/>
                </a:solidFill>
              </a:rPr>
              <a:t>14 November 2024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6A6-F7B6-4197-891C-D48D34F2C18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20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53">
          <p15:clr>
            <a:srgbClr val="FBAE40"/>
          </p15:clr>
        </p15:guide>
        <p15:guide id="2" pos="392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ruta-punktform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15413" y="452669"/>
            <a:ext cx="10363200" cy="864096"/>
          </a:xfrm>
        </p:spPr>
        <p:txBody>
          <a:bodyPr>
            <a:normAutofit/>
          </a:bodyPr>
          <a:lstStyle>
            <a:lvl1pPr algn="l">
              <a:defRPr sz="3200" baseline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815413" y="1330822"/>
            <a:ext cx="10776000" cy="6034617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BED600"/>
              </a:buClr>
              <a:buFont typeface="Wingdings" panose="05000000000000000000" pitchFamily="2" charset="2"/>
              <a:buChar char="§"/>
              <a:defRPr sz="2667">
                <a:latin typeface="Malmo Sans Pro" pitchFamily="50" charset="0"/>
              </a:defRPr>
            </a:lvl1pPr>
            <a:lvl2pPr>
              <a:buClr>
                <a:srgbClr val="BED600"/>
              </a:buClr>
              <a:defRPr sz="1867">
                <a:latin typeface="Malmo Sans Pro" pitchFamily="50" charset="0"/>
              </a:defRPr>
            </a:lvl2pPr>
            <a:lvl3pPr>
              <a:buClr>
                <a:srgbClr val="BED600"/>
              </a:buClr>
              <a:defRPr lang="sv-SE" sz="1867" kern="1200" dirty="0">
                <a:solidFill>
                  <a:schemeClr val="tx1"/>
                </a:solidFill>
                <a:latin typeface="Malmo Sans Pro" pitchFamily="50" charset="0"/>
                <a:ea typeface="+mn-ea"/>
                <a:cs typeface="Arial" pitchFamily="34" charset="0"/>
              </a:defRPr>
            </a:lvl3pPr>
            <a:lvl4pPr>
              <a:buClr>
                <a:srgbClr val="BED600"/>
              </a:buClr>
              <a:defRPr sz="1867">
                <a:latin typeface="Malmo Sans Pro" pitchFamily="50" charset="0"/>
              </a:defRPr>
            </a:lvl4pPr>
            <a:lvl5pPr>
              <a:buClr>
                <a:srgbClr val="77D600"/>
              </a:buClr>
              <a:defRPr sz="1867">
                <a:latin typeface="Malmo Sans Pro" pitchFamily="50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730472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ruta-punktform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815413" y="1330822"/>
            <a:ext cx="10776000" cy="6034617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BED600"/>
              </a:buClr>
              <a:buFont typeface="Wingdings" panose="05000000000000000000" pitchFamily="2" charset="2"/>
              <a:buChar char="§"/>
              <a:defRPr sz="2667">
                <a:latin typeface="Malmo Sans Pro" pitchFamily="50" charset="0"/>
              </a:defRPr>
            </a:lvl1pPr>
            <a:lvl2pPr>
              <a:buClr>
                <a:srgbClr val="BED600"/>
              </a:buClr>
              <a:defRPr sz="1867">
                <a:latin typeface="Malmo Sans Pro" pitchFamily="50" charset="0"/>
              </a:defRPr>
            </a:lvl2pPr>
            <a:lvl3pPr>
              <a:buClr>
                <a:srgbClr val="BED600"/>
              </a:buClr>
              <a:defRPr lang="sv-SE" sz="1867" kern="1200" dirty="0">
                <a:solidFill>
                  <a:schemeClr val="tx1"/>
                </a:solidFill>
                <a:latin typeface="Malmo Sans Pro" pitchFamily="50" charset="0"/>
                <a:ea typeface="+mn-ea"/>
                <a:cs typeface="Arial" pitchFamily="34" charset="0"/>
              </a:defRPr>
            </a:lvl3pPr>
            <a:lvl4pPr>
              <a:buClr>
                <a:srgbClr val="BED600"/>
              </a:buClr>
              <a:defRPr sz="1867">
                <a:latin typeface="Malmo Sans Pro" pitchFamily="50" charset="0"/>
              </a:defRPr>
            </a:lvl4pPr>
            <a:lvl5pPr>
              <a:buClr>
                <a:srgbClr val="77D600"/>
              </a:buClr>
              <a:defRPr sz="1867">
                <a:latin typeface="Malmo Sans Pro" pitchFamily="50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1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EF96160-0A54-4141-A496-0E076CFD0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226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0669" y="4670772"/>
            <a:ext cx="9110663" cy="542925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5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datum, möte och namn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E9BC3A98-1659-4BEF-890E-7C79FB86E7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invGray">
          <a:xfrm>
            <a:off x="5129400" y="976313"/>
            <a:ext cx="1933200" cy="997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B0CB469C-50CC-4F0A-A211-DD662A927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824" y="2377946"/>
            <a:ext cx="7425015" cy="166554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7536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728000" cy="864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691999"/>
            <a:ext cx="10728000" cy="406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6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9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D8DB9CC5-9A1A-4045-8CD7-F93DFF3464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4000" y="252000"/>
            <a:ext cx="2736000" cy="216000"/>
          </a:xfrm>
          <a:custGeom>
            <a:avLst/>
            <a:gdLst>
              <a:gd name="connsiteX0" fmla="*/ 0 w 2743200"/>
              <a:gd name="connsiteY0" fmla="*/ 0 h 365125"/>
              <a:gd name="connsiteX1" fmla="*/ 2743200 w 2743200"/>
              <a:gd name="connsiteY1" fmla="*/ 0 h 365125"/>
              <a:gd name="connsiteX2" fmla="*/ 2743200 w 2743200"/>
              <a:gd name="connsiteY2" fmla="*/ 365125 h 365125"/>
              <a:gd name="connsiteX3" fmla="*/ 0 w 2743200"/>
              <a:gd name="connsiteY3" fmla="*/ 365125 h 365125"/>
              <a:gd name="connsiteX4" fmla="*/ 0 w 2743200"/>
              <a:gd name="connsiteY4" fmla="*/ 0 h 365125"/>
              <a:gd name="connsiteX0" fmla="*/ -228591 w 2743200"/>
              <a:gd name="connsiteY0" fmla="*/ 68461 h 365125"/>
              <a:gd name="connsiteX1" fmla="*/ -457209 w 2743200"/>
              <a:gd name="connsiteY1" fmla="*/ 68461 h 365125"/>
              <a:gd name="connsiteX2" fmla="*/ -1280169 w 2743200"/>
              <a:gd name="connsiteY2" fmla="*/ 410766 h 365125"/>
              <a:gd name="connsiteX0" fmla="*/ 1280169 w 4023369"/>
              <a:gd name="connsiteY0" fmla="*/ 0 h 410766"/>
              <a:gd name="connsiteX1" fmla="*/ 4023369 w 4023369"/>
              <a:gd name="connsiteY1" fmla="*/ 0 h 410766"/>
              <a:gd name="connsiteX2" fmla="*/ 4023369 w 4023369"/>
              <a:gd name="connsiteY2" fmla="*/ 365125 h 410766"/>
              <a:gd name="connsiteX3" fmla="*/ 1280169 w 4023369"/>
              <a:gd name="connsiteY3" fmla="*/ 365125 h 410766"/>
              <a:gd name="connsiteX4" fmla="*/ 1280169 w 4023369"/>
              <a:gd name="connsiteY4" fmla="*/ 0 h 410766"/>
              <a:gd name="connsiteX0" fmla="*/ 822960 w 4023369"/>
              <a:gd name="connsiteY0" fmla="*/ 68461 h 410766"/>
              <a:gd name="connsiteX1" fmla="*/ 0 w 4023369"/>
              <a:gd name="connsiteY1" fmla="*/ 410766 h 410766"/>
              <a:gd name="connsiteX0" fmla="*/ 1280169 w 4023369"/>
              <a:gd name="connsiteY0" fmla="*/ 2977 h 413743"/>
              <a:gd name="connsiteX1" fmla="*/ 4023369 w 4023369"/>
              <a:gd name="connsiteY1" fmla="*/ 2977 h 413743"/>
              <a:gd name="connsiteX2" fmla="*/ 4023369 w 4023369"/>
              <a:gd name="connsiteY2" fmla="*/ 368102 h 413743"/>
              <a:gd name="connsiteX3" fmla="*/ 1280169 w 4023369"/>
              <a:gd name="connsiteY3" fmla="*/ 368102 h 413743"/>
              <a:gd name="connsiteX4" fmla="*/ 1280169 w 4023369"/>
              <a:gd name="connsiteY4" fmla="*/ 2977 h 413743"/>
              <a:gd name="connsiteX0" fmla="*/ 1303972 w 4023369"/>
              <a:gd name="connsiteY0" fmla="*/ 0 h 413743"/>
              <a:gd name="connsiteX1" fmla="*/ 0 w 4023369"/>
              <a:gd name="connsiteY1" fmla="*/ 413743 h 413743"/>
              <a:gd name="connsiteX0" fmla="*/ 8581 w 2751781"/>
              <a:gd name="connsiteY0" fmla="*/ 2977 h 380405"/>
              <a:gd name="connsiteX1" fmla="*/ 2751781 w 2751781"/>
              <a:gd name="connsiteY1" fmla="*/ 2977 h 380405"/>
              <a:gd name="connsiteX2" fmla="*/ 2751781 w 2751781"/>
              <a:gd name="connsiteY2" fmla="*/ 368102 h 380405"/>
              <a:gd name="connsiteX3" fmla="*/ 8581 w 2751781"/>
              <a:gd name="connsiteY3" fmla="*/ 368102 h 380405"/>
              <a:gd name="connsiteX4" fmla="*/ 8581 w 2751781"/>
              <a:gd name="connsiteY4" fmla="*/ 2977 h 380405"/>
              <a:gd name="connsiteX0" fmla="*/ 32384 w 2751781"/>
              <a:gd name="connsiteY0" fmla="*/ 0 h 380405"/>
              <a:gd name="connsiteX1" fmla="*/ 0 w 2751781"/>
              <a:gd name="connsiteY1" fmla="*/ 380405 h 380405"/>
              <a:gd name="connsiteX0" fmla="*/ 8581 w 2751781"/>
              <a:gd name="connsiteY0" fmla="*/ 0 h 377428"/>
              <a:gd name="connsiteX1" fmla="*/ 2751781 w 2751781"/>
              <a:gd name="connsiteY1" fmla="*/ 0 h 377428"/>
              <a:gd name="connsiteX2" fmla="*/ 2751781 w 2751781"/>
              <a:gd name="connsiteY2" fmla="*/ 365125 h 377428"/>
              <a:gd name="connsiteX3" fmla="*/ 8581 w 2751781"/>
              <a:gd name="connsiteY3" fmla="*/ 365125 h 377428"/>
              <a:gd name="connsiteX4" fmla="*/ 8581 w 2751781"/>
              <a:gd name="connsiteY4" fmla="*/ 0 h 377428"/>
              <a:gd name="connsiteX0" fmla="*/ 8572 w 2751781"/>
              <a:gd name="connsiteY0" fmla="*/ 1785 h 377428"/>
              <a:gd name="connsiteX1" fmla="*/ 0 w 2751781"/>
              <a:gd name="connsiteY1" fmla="*/ 377428 h 377428"/>
              <a:gd name="connsiteX0" fmla="*/ 1437 w 2744637"/>
              <a:gd name="connsiteY0" fmla="*/ 0 h 365125"/>
              <a:gd name="connsiteX1" fmla="*/ 2744637 w 2744637"/>
              <a:gd name="connsiteY1" fmla="*/ 0 h 365125"/>
              <a:gd name="connsiteX2" fmla="*/ 2744637 w 2744637"/>
              <a:gd name="connsiteY2" fmla="*/ 365125 h 365125"/>
              <a:gd name="connsiteX3" fmla="*/ 1437 w 2744637"/>
              <a:gd name="connsiteY3" fmla="*/ 365125 h 365125"/>
              <a:gd name="connsiteX4" fmla="*/ 1437 w 2744637"/>
              <a:gd name="connsiteY4" fmla="*/ 0 h 365125"/>
              <a:gd name="connsiteX0" fmla="*/ 1428 w 2744637"/>
              <a:gd name="connsiteY0" fmla="*/ 1785 h 365125"/>
              <a:gd name="connsiteX1" fmla="*/ 0 w 2744637"/>
              <a:gd name="connsiteY1" fmla="*/ 353615 h 3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44637" h="365125" stroke="0" extrusionOk="0">
                <a:moveTo>
                  <a:pt x="1437" y="0"/>
                </a:moveTo>
                <a:lnTo>
                  <a:pt x="2744637" y="0"/>
                </a:lnTo>
                <a:lnTo>
                  <a:pt x="2744637" y="365125"/>
                </a:lnTo>
                <a:lnTo>
                  <a:pt x="1437" y="365125"/>
                </a:lnTo>
                <a:lnTo>
                  <a:pt x="1437" y="0"/>
                </a:lnTo>
                <a:close/>
              </a:path>
              <a:path w="2744637" h="365125" fill="none" extrusionOk="0">
                <a:moveTo>
                  <a:pt x="1428" y="1785"/>
                </a:moveTo>
                <a:lnTo>
                  <a:pt x="0" y="353615"/>
                </a:lnTo>
              </a:path>
            </a:pathLst>
          </a:custGeom>
          <a:ln w="6350">
            <a:solidFill>
              <a:schemeClr val="accent1"/>
            </a:solidFill>
          </a:ln>
        </p:spPr>
        <p:txBody>
          <a:bodyPr vert="horz" lIns="72000" tIns="0" rIns="0" bIns="0" rtlCol="0" anchor="b">
            <a:noAutofit/>
          </a:bodyPr>
          <a:lstStyle>
            <a:lvl1pPr algn="l">
              <a:defRPr sz="1100" b="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9DEC3277-B5B6-4686-A3E6-EBD3AC334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000" y="252000"/>
            <a:ext cx="2700000" cy="216000"/>
          </a:xfrm>
          <a:custGeom>
            <a:avLst/>
            <a:gdLst>
              <a:gd name="connsiteX0" fmla="*/ 0 w 4114800"/>
              <a:gd name="connsiteY0" fmla="*/ 0 h 365125"/>
              <a:gd name="connsiteX1" fmla="*/ 4114800 w 4114800"/>
              <a:gd name="connsiteY1" fmla="*/ 0 h 365125"/>
              <a:gd name="connsiteX2" fmla="*/ 4114800 w 4114800"/>
              <a:gd name="connsiteY2" fmla="*/ 365125 h 365125"/>
              <a:gd name="connsiteX3" fmla="*/ 0 w 4114800"/>
              <a:gd name="connsiteY3" fmla="*/ 365125 h 365125"/>
              <a:gd name="connsiteX4" fmla="*/ 0 w 4114800"/>
              <a:gd name="connsiteY4" fmla="*/ 0 h 365125"/>
              <a:gd name="connsiteX0" fmla="*/ -342886 w 4114800"/>
              <a:gd name="connsiteY0" fmla="*/ 68461 h 365125"/>
              <a:gd name="connsiteX1" fmla="*/ -685814 w 4114800"/>
              <a:gd name="connsiteY1" fmla="*/ 68461 h 365125"/>
              <a:gd name="connsiteX2" fmla="*/ -1920254 w 4114800"/>
              <a:gd name="connsiteY2" fmla="*/ 410766 h 365125"/>
              <a:gd name="connsiteX0" fmla="*/ 1920254 w 6035054"/>
              <a:gd name="connsiteY0" fmla="*/ 0 h 410766"/>
              <a:gd name="connsiteX1" fmla="*/ 6035054 w 6035054"/>
              <a:gd name="connsiteY1" fmla="*/ 0 h 410766"/>
              <a:gd name="connsiteX2" fmla="*/ 6035054 w 6035054"/>
              <a:gd name="connsiteY2" fmla="*/ 365125 h 410766"/>
              <a:gd name="connsiteX3" fmla="*/ 1920254 w 6035054"/>
              <a:gd name="connsiteY3" fmla="*/ 365125 h 410766"/>
              <a:gd name="connsiteX4" fmla="*/ 1920254 w 6035054"/>
              <a:gd name="connsiteY4" fmla="*/ 0 h 410766"/>
              <a:gd name="connsiteX0" fmla="*/ 1234440 w 6035054"/>
              <a:gd name="connsiteY0" fmla="*/ 68461 h 410766"/>
              <a:gd name="connsiteX1" fmla="*/ 0 w 6035054"/>
              <a:gd name="connsiteY1" fmla="*/ 410766 h 410766"/>
              <a:gd name="connsiteX0" fmla="*/ 1920254 w 6035054"/>
              <a:gd name="connsiteY0" fmla="*/ 7739 h 418505"/>
              <a:gd name="connsiteX1" fmla="*/ 6035054 w 6035054"/>
              <a:gd name="connsiteY1" fmla="*/ 7739 h 418505"/>
              <a:gd name="connsiteX2" fmla="*/ 6035054 w 6035054"/>
              <a:gd name="connsiteY2" fmla="*/ 372864 h 418505"/>
              <a:gd name="connsiteX3" fmla="*/ 1920254 w 6035054"/>
              <a:gd name="connsiteY3" fmla="*/ 372864 h 418505"/>
              <a:gd name="connsiteX4" fmla="*/ 1920254 w 6035054"/>
              <a:gd name="connsiteY4" fmla="*/ 7739 h 418505"/>
              <a:gd name="connsiteX0" fmla="*/ 1939290 w 6035054"/>
              <a:gd name="connsiteY0" fmla="*/ 0 h 418505"/>
              <a:gd name="connsiteX1" fmla="*/ 0 w 6035054"/>
              <a:gd name="connsiteY1" fmla="*/ 418505 h 418505"/>
              <a:gd name="connsiteX0" fmla="*/ 2554 w 4117354"/>
              <a:gd name="connsiteY0" fmla="*/ 7739 h 380405"/>
              <a:gd name="connsiteX1" fmla="*/ 4117354 w 4117354"/>
              <a:gd name="connsiteY1" fmla="*/ 7739 h 380405"/>
              <a:gd name="connsiteX2" fmla="*/ 4117354 w 4117354"/>
              <a:gd name="connsiteY2" fmla="*/ 372864 h 380405"/>
              <a:gd name="connsiteX3" fmla="*/ 2554 w 4117354"/>
              <a:gd name="connsiteY3" fmla="*/ 372864 h 380405"/>
              <a:gd name="connsiteX4" fmla="*/ 2554 w 4117354"/>
              <a:gd name="connsiteY4" fmla="*/ 7739 h 380405"/>
              <a:gd name="connsiteX0" fmla="*/ 21590 w 4117354"/>
              <a:gd name="connsiteY0" fmla="*/ 0 h 380405"/>
              <a:gd name="connsiteX1" fmla="*/ 0 w 4117354"/>
              <a:gd name="connsiteY1" fmla="*/ 380405 h 380405"/>
              <a:gd name="connsiteX0" fmla="*/ 2554 w 4117354"/>
              <a:gd name="connsiteY0" fmla="*/ 0 h 372666"/>
              <a:gd name="connsiteX1" fmla="*/ 4117354 w 4117354"/>
              <a:gd name="connsiteY1" fmla="*/ 0 h 372666"/>
              <a:gd name="connsiteX2" fmla="*/ 4117354 w 4117354"/>
              <a:gd name="connsiteY2" fmla="*/ 365125 h 372666"/>
              <a:gd name="connsiteX3" fmla="*/ 2554 w 4117354"/>
              <a:gd name="connsiteY3" fmla="*/ 365125 h 372666"/>
              <a:gd name="connsiteX4" fmla="*/ 2554 w 4117354"/>
              <a:gd name="connsiteY4" fmla="*/ 0 h 372666"/>
              <a:gd name="connsiteX0" fmla="*/ 2540 w 4117354"/>
              <a:gd name="connsiteY0" fmla="*/ 16074 h 372666"/>
              <a:gd name="connsiteX1" fmla="*/ 0 w 4117354"/>
              <a:gd name="connsiteY1" fmla="*/ 372666 h 372666"/>
              <a:gd name="connsiteX0" fmla="*/ 135 w 4114935"/>
              <a:gd name="connsiteY0" fmla="*/ 0 h 365125"/>
              <a:gd name="connsiteX1" fmla="*/ 4114935 w 4114935"/>
              <a:gd name="connsiteY1" fmla="*/ 0 h 365125"/>
              <a:gd name="connsiteX2" fmla="*/ 4114935 w 4114935"/>
              <a:gd name="connsiteY2" fmla="*/ 365125 h 365125"/>
              <a:gd name="connsiteX3" fmla="*/ 135 w 4114935"/>
              <a:gd name="connsiteY3" fmla="*/ 365125 h 365125"/>
              <a:gd name="connsiteX4" fmla="*/ 135 w 4114935"/>
              <a:gd name="connsiteY4" fmla="*/ 0 h 365125"/>
              <a:gd name="connsiteX0" fmla="*/ 121 w 4114935"/>
              <a:gd name="connsiteY0" fmla="*/ 16074 h 365125"/>
              <a:gd name="connsiteX1" fmla="*/ 2343 w 4114935"/>
              <a:gd name="connsiteY1" fmla="*/ 358379 h 365125"/>
              <a:gd name="connsiteX0" fmla="*/ 0 w 4114800"/>
              <a:gd name="connsiteY0" fmla="*/ 0 h 365125"/>
              <a:gd name="connsiteX1" fmla="*/ 4114800 w 4114800"/>
              <a:gd name="connsiteY1" fmla="*/ 0 h 365125"/>
              <a:gd name="connsiteX2" fmla="*/ 4114800 w 4114800"/>
              <a:gd name="connsiteY2" fmla="*/ 365125 h 365125"/>
              <a:gd name="connsiteX3" fmla="*/ 0 w 4114800"/>
              <a:gd name="connsiteY3" fmla="*/ 365125 h 365125"/>
              <a:gd name="connsiteX4" fmla="*/ 0 w 4114800"/>
              <a:gd name="connsiteY4" fmla="*/ 0 h 365125"/>
              <a:gd name="connsiteX0" fmla="*/ 6336 w 4114800"/>
              <a:gd name="connsiteY0" fmla="*/ 12899 h 365125"/>
              <a:gd name="connsiteX1" fmla="*/ 2208 w 4114800"/>
              <a:gd name="connsiteY1" fmla="*/ 358379 h 365125"/>
              <a:gd name="connsiteX0" fmla="*/ 3259 w 4118059"/>
              <a:gd name="connsiteY0" fmla="*/ 2976 h 368101"/>
              <a:gd name="connsiteX1" fmla="*/ 4118059 w 4118059"/>
              <a:gd name="connsiteY1" fmla="*/ 2976 h 368101"/>
              <a:gd name="connsiteX2" fmla="*/ 4118059 w 4118059"/>
              <a:gd name="connsiteY2" fmla="*/ 368101 h 368101"/>
              <a:gd name="connsiteX3" fmla="*/ 3259 w 4118059"/>
              <a:gd name="connsiteY3" fmla="*/ 368101 h 368101"/>
              <a:gd name="connsiteX4" fmla="*/ 3259 w 4118059"/>
              <a:gd name="connsiteY4" fmla="*/ 2976 h 368101"/>
              <a:gd name="connsiteX0" fmla="*/ 70 w 4118059"/>
              <a:gd name="connsiteY0" fmla="*/ 0 h 368101"/>
              <a:gd name="connsiteX1" fmla="*/ 5467 w 4118059"/>
              <a:gd name="connsiteY1" fmla="*/ 361355 h 368101"/>
              <a:gd name="connsiteX0" fmla="*/ 4142 w 4118942"/>
              <a:gd name="connsiteY0" fmla="*/ 2976 h 368101"/>
              <a:gd name="connsiteX1" fmla="*/ 4118942 w 4118942"/>
              <a:gd name="connsiteY1" fmla="*/ 2976 h 368101"/>
              <a:gd name="connsiteX2" fmla="*/ 4118942 w 4118942"/>
              <a:gd name="connsiteY2" fmla="*/ 368101 h 368101"/>
              <a:gd name="connsiteX3" fmla="*/ 4142 w 4118942"/>
              <a:gd name="connsiteY3" fmla="*/ 368101 h 368101"/>
              <a:gd name="connsiteX4" fmla="*/ 4142 w 4118942"/>
              <a:gd name="connsiteY4" fmla="*/ 2976 h 368101"/>
              <a:gd name="connsiteX0" fmla="*/ 953 w 4118942"/>
              <a:gd name="connsiteY0" fmla="*/ 0 h 368101"/>
              <a:gd name="connsiteX1" fmla="*/ 0 w 4118942"/>
              <a:gd name="connsiteY1" fmla="*/ 367705 h 368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18942" h="368101" stroke="0" extrusionOk="0">
                <a:moveTo>
                  <a:pt x="4142" y="2976"/>
                </a:moveTo>
                <a:lnTo>
                  <a:pt x="4118942" y="2976"/>
                </a:lnTo>
                <a:lnTo>
                  <a:pt x="4118942" y="368101"/>
                </a:lnTo>
                <a:lnTo>
                  <a:pt x="4142" y="368101"/>
                </a:lnTo>
                <a:lnTo>
                  <a:pt x="4142" y="2976"/>
                </a:lnTo>
                <a:close/>
              </a:path>
              <a:path w="4118942" h="368101" fill="none" extrusionOk="0">
                <a:moveTo>
                  <a:pt x="953" y="0"/>
                </a:moveTo>
                <a:cubicBezTo>
                  <a:pt x="106" y="118864"/>
                  <a:pt x="847" y="248841"/>
                  <a:pt x="0" y="367705"/>
                </a:cubicBezTo>
              </a:path>
            </a:pathLst>
          </a:custGeom>
          <a:ln w="6350">
            <a:solidFill>
              <a:schemeClr val="accent1"/>
            </a:solidFill>
          </a:ln>
        </p:spPr>
        <p:txBody>
          <a:bodyPr vert="horz" lIns="72000" tIns="0" rIns="0" bIns="0" rtlCol="0" anchor="b" anchorCtr="0">
            <a:noAutofit/>
          </a:bodyPr>
          <a:lstStyle>
            <a:lvl1pPr algn="l">
              <a:defRPr sz="11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1B860428-F243-4067-924B-A676B740D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8000" y="252000"/>
            <a:ext cx="468085" cy="216000"/>
          </a:xfrm>
          <a:custGeom>
            <a:avLst/>
            <a:gdLst>
              <a:gd name="connsiteX0" fmla="*/ 0 w 2743200"/>
              <a:gd name="connsiteY0" fmla="*/ 0 h 365125"/>
              <a:gd name="connsiteX1" fmla="*/ 2743200 w 2743200"/>
              <a:gd name="connsiteY1" fmla="*/ 0 h 365125"/>
              <a:gd name="connsiteX2" fmla="*/ 2743200 w 2743200"/>
              <a:gd name="connsiteY2" fmla="*/ 365125 h 365125"/>
              <a:gd name="connsiteX3" fmla="*/ 0 w 2743200"/>
              <a:gd name="connsiteY3" fmla="*/ 365125 h 365125"/>
              <a:gd name="connsiteX4" fmla="*/ 0 w 2743200"/>
              <a:gd name="connsiteY4" fmla="*/ 0 h 365125"/>
              <a:gd name="connsiteX0" fmla="*/ -228591 w 2743200"/>
              <a:gd name="connsiteY0" fmla="*/ 68461 h 365125"/>
              <a:gd name="connsiteX1" fmla="*/ -457209 w 2743200"/>
              <a:gd name="connsiteY1" fmla="*/ 68461 h 365125"/>
              <a:gd name="connsiteX2" fmla="*/ -1280169 w 2743200"/>
              <a:gd name="connsiteY2" fmla="*/ 410766 h 365125"/>
              <a:gd name="connsiteX0" fmla="*/ 1280169 w 4023369"/>
              <a:gd name="connsiteY0" fmla="*/ 0 h 410766"/>
              <a:gd name="connsiteX1" fmla="*/ 4023369 w 4023369"/>
              <a:gd name="connsiteY1" fmla="*/ 0 h 410766"/>
              <a:gd name="connsiteX2" fmla="*/ 4023369 w 4023369"/>
              <a:gd name="connsiteY2" fmla="*/ 365125 h 410766"/>
              <a:gd name="connsiteX3" fmla="*/ 1280169 w 4023369"/>
              <a:gd name="connsiteY3" fmla="*/ 365125 h 410766"/>
              <a:gd name="connsiteX4" fmla="*/ 1280169 w 4023369"/>
              <a:gd name="connsiteY4" fmla="*/ 0 h 410766"/>
              <a:gd name="connsiteX0" fmla="*/ 822960 w 4023369"/>
              <a:gd name="connsiteY0" fmla="*/ 68461 h 410766"/>
              <a:gd name="connsiteX1" fmla="*/ 0 w 4023369"/>
              <a:gd name="connsiteY1" fmla="*/ 410766 h 410766"/>
              <a:gd name="connsiteX0" fmla="*/ 1280169 w 4023369"/>
              <a:gd name="connsiteY0" fmla="*/ 7739 h 418505"/>
              <a:gd name="connsiteX1" fmla="*/ 4023369 w 4023369"/>
              <a:gd name="connsiteY1" fmla="*/ 7739 h 418505"/>
              <a:gd name="connsiteX2" fmla="*/ 4023369 w 4023369"/>
              <a:gd name="connsiteY2" fmla="*/ 372864 h 418505"/>
              <a:gd name="connsiteX3" fmla="*/ 1280169 w 4023369"/>
              <a:gd name="connsiteY3" fmla="*/ 372864 h 418505"/>
              <a:gd name="connsiteX4" fmla="*/ 1280169 w 4023369"/>
              <a:gd name="connsiteY4" fmla="*/ 7739 h 418505"/>
              <a:gd name="connsiteX0" fmla="*/ 1305560 w 4023369"/>
              <a:gd name="connsiteY0" fmla="*/ 0 h 418505"/>
              <a:gd name="connsiteX1" fmla="*/ 0 w 4023369"/>
              <a:gd name="connsiteY1" fmla="*/ 418505 h 418505"/>
              <a:gd name="connsiteX0" fmla="*/ 3819 w 2747019"/>
              <a:gd name="connsiteY0" fmla="*/ 7739 h 380405"/>
              <a:gd name="connsiteX1" fmla="*/ 2747019 w 2747019"/>
              <a:gd name="connsiteY1" fmla="*/ 7739 h 380405"/>
              <a:gd name="connsiteX2" fmla="*/ 2747019 w 2747019"/>
              <a:gd name="connsiteY2" fmla="*/ 372864 h 380405"/>
              <a:gd name="connsiteX3" fmla="*/ 3819 w 2747019"/>
              <a:gd name="connsiteY3" fmla="*/ 372864 h 380405"/>
              <a:gd name="connsiteX4" fmla="*/ 3819 w 2747019"/>
              <a:gd name="connsiteY4" fmla="*/ 7739 h 380405"/>
              <a:gd name="connsiteX0" fmla="*/ 29210 w 2747019"/>
              <a:gd name="connsiteY0" fmla="*/ 0 h 380405"/>
              <a:gd name="connsiteX1" fmla="*/ 0 w 2747019"/>
              <a:gd name="connsiteY1" fmla="*/ 380405 h 380405"/>
              <a:gd name="connsiteX0" fmla="*/ 3819 w 2747019"/>
              <a:gd name="connsiteY0" fmla="*/ 0 h 372666"/>
              <a:gd name="connsiteX1" fmla="*/ 2747019 w 2747019"/>
              <a:gd name="connsiteY1" fmla="*/ 0 h 372666"/>
              <a:gd name="connsiteX2" fmla="*/ 2747019 w 2747019"/>
              <a:gd name="connsiteY2" fmla="*/ 365125 h 372666"/>
              <a:gd name="connsiteX3" fmla="*/ 3819 w 2747019"/>
              <a:gd name="connsiteY3" fmla="*/ 365125 h 372666"/>
              <a:gd name="connsiteX4" fmla="*/ 3819 w 2747019"/>
              <a:gd name="connsiteY4" fmla="*/ 0 h 372666"/>
              <a:gd name="connsiteX0" fmla="*/ 5397 w 2747019"/>
              <a:gd name="connsiteY0" fmla="*/ 6549 h 372666"/>
              <a:gd name="connsiteX1" fmla="*/ 0 w 2747019"/>
              <a:gd name="connsiteY1" fmla="*/ 372666 h 372666"/>
              <a:gd name="connsiteX0" fmla="*/ 0 w 2743200"/>
              <a:gd name="connsiteY0" fmla="*/ 0 h 365125"/>
              <a:gd name="connsiteX1" fmla="*/ 2743200 w 2743200"/>
              <a:gd name="connsiteY1" fmla="*/ 0 h 365125"/>
              <a:gd name="connsiteX2" fmla="*/ 2743200 w 2743200"/>
              <a:gd name="connsiteY2" fmla="*/ 365125 h 365125"/>
              <a:gd name="connsiteX3" fmla="*/ 0 w 2743200"/>
              <a:gd name="connsiteY3" fmla="*/ 365125 h 365125"/>
              <a:gd name="connsiteX4" fmla="*/ 0 w 2743200"/>
              <a:gd name="connsiteY4" fmla="*/ 0 h 365125"/>
              <a:gd name="connsiteX0" fmla="*/ 1578 w 2743200"/>
              <a:gd name="connsiteY0" fmla="*/ 6549 h 365125"/>
              <a:gd name="connsiteX1" fmla="*/ 944 w 2743200"/>
              <a:gd name="connsiteY1" fmla="*/ 363141 h 3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43200" h="365125" stroke="0" extrusionOk="0">
                <a:moveTo>
                  <a:pt x="0" y="0"/>
                </a:moveTo>
                <a:lnTo>
                  <a:pt x="2743200" y="0"/>
                </a:lnTo>
                <a:lnTo>
                  <a:pt x="2743200" y="365125"/>
                </a:lnTo>
                <a:lnTo>
                  <a:pt x="0" y="365125"/>
                </a:lnTo>
                <a:lnTo>
                  <a:pt x="0" y="0"/>
                </a:lnTo>
                <a:close/>
              </a:path>
              <a:path w="2743200" h="365125" fill="none" extrusionOk="0">
                <a:moveTo>
                  <a:pt x="1578" y="6549"/>
                </a:moveTo>
                <a:cubicBezTo>
                  <a:pt x="1367" y="125413"/>
                  <a:pt x="1155" y="244277"/>
                  <a:pt x="944" y="363141"/>
                </a:cubicBezTo>
              </a:path>
            </a:pathLst>
          </a:custGeom>
          <a:ln w="6350">
            <a:solidFill>
              <a:schemeClr val="accent1"/>
            </a:solidFill>
          </a:ln>
        </p:spPr>
        <p:txBody>
          <a:bodyPr vert="horz" lIns="72000" tIns="0" rIns="0" bIns="0" rtlCol="0" anchor="b">
            <a:noAutofit/>
          </a:bodyPr>
          <a:lstStyle>
            <a:lvl1pPr algn="l">
              <a:defRPr sz="1100" b="0">
                <a:solidFill>
                  <a:schemeClr val="accent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EC3554B2-ECF4-4A5D-8CCA-7145CE3C8B15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76" y="6013103"/>
            <a:ext cx="943732" cy="48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59" r:id="rId3"/>
    <p:sldLayoutId id="2147483658" r:id="rId4"/>
    <p:sldLayoutId id="2147483661" r:id="rId5"/>
    <p:sldLayoutId id="2147483662" r:id="rId6"/>
    <p:sldLayoutId id="2147483663" r:id="rId7"/>
    <p:sldLayoutId id="2147483664" r:id="rId8"/>
    <p:sldLayoutId id="2147483666" r:id="rId9"/>
    <p:sldLayoutId id="2147483667" r:id="rId10"/>
    <p:sldLayoutId id="2147483668" r:id="rId11"/>
    <p:sldLayoutId id="2147483660" r:id="rId12"/>
    <p:sldLayoutId id="2147483652" r:id="rId13"/>
    <p:sldLayoutId id="2147483669" r:id="rId14"/>
    <p:sldLayoutId id="2147483670" r:id="rId15"/>
    <p:sldLayoutId id="2147483675" r:id="rId16"/>
    <p:sldLayoutId id="2147483676" r:id="rId17"/>
    <p:sldLayoutId id="2147483684" r:id="rId18"/>
    <p:sldLayoutId id="2147483674" r:id="rId19"/>
    <p:sldLayoutId id="2147483671" r:id="rId20"/>
    <p:sldLayoutId id="2147483683" r:id="rId21"/>
    <p:sldLayoutId id="2147483672" r:id="rId22"/>
    <p:sldLayoutId id="2147483673" r:id="rId23"/>
    <p:sldLayoutId id="2147483682" r:id="rId24"/>
    <p:sldLayoutId id="2147483679" r:id="rId25"/>
    <p:sldLayoutId id="2147483680" r:id="rId26"/>
    <p:sldLayoutId id="2147483681" r:id="rId27"/>
    <p:sldLayoutId id="2147483678" r:id="rId28"/>
    <p:sldLayoutId id="2147483687" r:id="rId29"/>
    <p:sldLayoutId id="2147483688" r:id="rId30"/>
    <p:sldLayoutId id="2147483677" r:id="rId31"/>
    <p:sldLayoutId id="2147483654" r:id="rId32"/>
    <p:sldLayoutId id="2147483655" r:id="rId33"/>
    <p:sldLayoutId id="2147483690" r:id="rId34"/>
    <p:sldLayoutId id="2147483691" r:id="rId35"/>
    <p:sldLayoutId id="2147483685" r:id="rId36"/>
    <p:sldLayoutId id="2147483692" r:id="rId37"/>
    <p:sldLayoutId id="2147483695" r:id="rId38"/>
    <p:sldLayoutId id="2147483696" r:id="rId39"/>
    <p:sldLayoutId id="2147483697" r:id="rId40"/>
    <p:sldLayoutId id="2147483698" r:id="rId41"/>
    <p:sldLayoutId id="2147483699" r:id="rId42"/>
    <p:sldLayoutId id="2147483700" r:id="rId4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19" userDrawn="1">
          <p15:clr>
            <a:srgbClr val="F26B43"/>
          </p15:clr>
        </p15:guide>
        <p15:guide id="5" pos="4021" userDrawn="1">
          <p15:clr>
            <a:srgbClr val="F26B43"/>
          </p15:clr>
        </p15:guide>
        <p15:guide id="6" pos="365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2000"/>
            <a:ext cx="10728000" cy="864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691999"/>
            <a:ext cx="10728000" cy="406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6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9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D8DB9CC5-9A1A-4045-8CD7-F93DFF3464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4000" y="252000"/>
            <a:ext cx="2736000" cy="216000"/>
          </a:xfrm>
          <a:custGeom>
            <a:avLst/>
            <a:gdLst>
              <a:gd name="connsiteX0" fmla="*/ 0 w 2743200"/>
              <a:gd name="connsiteY0" fmla="*/ 0 h 365125"/>
              <a:gd name="connsiteX1" fmla="*/ 2743200 w 2743200"/>
              <a:gd name="connsiteY1" fmla="*/ 0 h 365125"/>
              <a:gd name="connsiteX2" fmla="*/ 2743200 w 2743200"/>
              <a:gd name="connsiteY2" fmla="*/ 365125 h 365125"/>
              <a:gd name="connsiteX3" fmla="*/ 0 w 2743200"/>
              <a:gd name="connsiteY3" fmla="*/ 365125 h 365125"/>
              <a:gd name="connsiteX4" fmla="*/ 0 w 2743200"/>
              <a:gd name="connsiteY4" fmla="*/ 0 h 365125"/>
              <a:gd name="connsiteX0" fmla="*/ -228591 w 2743200"/>
              <a:gd name="connsiteY0" fmla="*/ 68461 h 365125"/>
              <a:gd name="connsiteX1" fmla="*/ -457209 w 2743200"/>
              <a:gd name="connsiteY1" fmla="*/ 68461 h 365125"/>
              <a:gd name="connsiteX2" fmla="*/ -1280169 w 2743200"/>
              <a:gd name="connsiteY2" fmla="*/ 410766 h 365125"/>
              <a:gd name="connsiteX0" fmla="*/ 1280169 w 4023369"/>
              <a:gd name="connsiteY0" fmla="*/ 0 h 410766"/>
              <a:gd name="connsiteX1" fmla="*/ 4023369 w 4023369"/>
              <a:gd name="connsiteY1" fmla="*/ 0 h 410766"/>
              <a:gd name="connsiteX2" fmla="*/ 4023369 w 4023369"/>
              <a:gd name="connsiteY2" fmla="*/ 365125 h 410766"/>
              <a:gd name="connsiteX3" fmla="*/ 1280169 w 4023369"/>
              <a:gd name="connsiteY3" fmla="*/ 365125 h 410766"/>
              <a:gd name="connsiteX4" fmla="*/ 1280169 w 4023369"/>
              <a:gd name="connsiteY4" fmla="*/ 0 h 410766"/>
              <a:gd name="connsiteX0" fmla="*/ 822960 w 4023369"/>
              <a:gd name="connsiteY0" fmla="*/ 68461 h 410766"/>
              <a:gd name="connsiteX1" fmla="*/ 0 w 4023369"/>
              <a:gd name="connsiteY1" fmla="*/ 410766 h 410766"/>
              <a:gd name="connsiteX0" fmla="*/ 1280169 w 4023369"/>
              <a:gd name="connsiteY0" fmla="*/ 2977 h 413743"/>
              <a:gd name="connsiteX1" fmla="*/ 4023369 w 4023369"/>
              <a:gd name="connsiteY1" fmla="*/ 2977 h 413743"/>
              <a:gd name="connsiteX2" fmla="*/ 4023369 w 4023369"/>
              <a:gd name="connsiteY2" fmla="*/ 368102 h 413743"/>
              <a:gd name="connsiteX3" fmla="*/ 1280169 w 4023369"/>
              <a:gd name="connsiteY3" fmla="*/ 368102 h 413743"/>
              <a:gd name="connsiteX4" fmla="*/ 1280169 w 4023369"/>
              <a:gd name="connsiteY4" fmla="*/ 2977 h 413743"/>
              <a:gd name="connsiteX0" fmla="*/ 1303972 w 4023369"/>
              <a:gd name="connsiteY0" fmla="*/ 0 h 413743"/>
              <a:gd name="connsiteX1" fmla="*/ 0 w 4023369"/>
              <a:gd name="connsiteY1" fmla="*/ 413743 h 413743"/>
              <a:gd name="connsiteX0" fmla="*/ 8581 w 2751781"/>
              <a:gd name="connsiteY0" fmla="*/ 2977 h 380405"/>
              <a:gd name="connsiteX1" fmla="*/ 2751781 w 2751781"/>
              <a:gd name="connsiteY1" fmla="*/ 2977 h 380405"/>
              <a:gd name="connsiteX2" fmla="*/ 2751781 w 2751781"/>
              <a:gd name="connsiteY2" fmla="*/ 368102 h 380405"/>
              <a:gd name="connsiteX3" fmla="*/ 8581 w 2751781"/>
              <a:gd name="connsiteY3" fmla="*/ 368102 h 380405"/>
              <a:gd name="connsiteX4" fmla="*/ 8581 w 2751781"/>
              <a:gd name="connsiteY4" fmla="*/ 2977 h 380405"/>
              <a:gd name="connsiteX0" fmla="*/ 32384 w 2751781"/>
              <a:gd name="connsiteY0" fmla="*/ 0 h 380405"/>
              <a:gd name="connsiteX1" fmla="*/ 0 w 2751781"/>
              <a:gd name="connsiteY1" fmla="*/ 380405 h 380405"/>
              <a:gd name="connsiteX0" fmla="*/ 8581 w 2751781"/>
              <a:gd name="connsiteY0" fmla="*/ 0 h 377428"/>
              <a:gd name="connsiteX1" fmla="*/ 2751781 w 2751781"/>
              <a:gd name="connsiteY1" fmla="*/ 0 h 377428"/>
              <a:gd name="connsiteX2" fmla="*/ 2751781 w 2751781"/>
              <a:gd name="connsiteY2" fmla="*/ 365125 h 377428"/>
              <a:gd name="connsiteX3" fmla="*/ 8581 w 2751781"/>
              <a:gd name="connsiteY3" fmla="*/ 365125 h 377428"/>
              <a:gd name="connsiteX4" fmla="*/ 8581 w 2751781"/>
              <a:gd name="connsiteY4" fmla="*/ 0 h 377428"/>
              <a:gd name="connsiteX0" fmla="*/ 8572 w 2751781"/>
              <a:gd name="connsiteY0" fmla="*/ 1785 h 377428"/>
              <a:gd name="connsiteX1" fmla="*/ 0 w 2751781"/>
              <a:gd name="connsiteY1" fmla="*/ 377428 h 377428"/>
              <a:gd name="connsiteX0" fmla="*/ 1437 w 2744637"/>
              <a:gd name="connsiteY0" fmla="*/ 0 h 365125"/>
              <a:gd name="connsiteX1" fmla="*/ 2744637 w 2744637"/>
              <a:gd name="connsiteY1" fmla="*/ 0 h 365125"/>
              <a:gd name="connsiteX2" fmla="*/ 2744637 w 2744637"/>
              <a:gd name="connsiteY2" fmla="*/ 365125 h 365125"/>
              <a:gd name="connsiteX3" fmla="*/ 1437 w 2744637"/>
              <a:gd name="connsiteY3" fmla="*/ 365125 h 365125"/>
              <a:gd name="connsiteX4" fmla="*/ 1437 w 2744637"/>
              <a:gd name="connsiteY4" fmla="*/ 0 h 365125"/>
              <a:gd name="connsiteX0" fmla="*/ 1428 w 2744637"/>
              <a:gd name="connsiteY0" fmla="*/ 1785 h 365125"/>
              <a:gd name="connsiteX1" fmla="*/ 0 w 2744637"/>
              <a:gd name="connsiteY1" fmla="*/ 353615 h 3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44637" h="365125" stroke="0" extrusionOk="0">
                <a:moveTo>
                  <a:pt x="1437" y="0"/>
                </a:moveTo>
                <a:lnTo>
                  <a:pt x="2744637" y="0"/>
                </a:lnTo>
                <a:lnTo>
                  <a:pt x="2744637" y="365125"/>
                </a:lnTo>
                <a:lnTo>
                  <a:pt x="1437" y="365125"/>
                </a:lnTo>
                <a:lnTo>
                  <a:pt x="1437" y="0"/>
                </a:lnTo>
                <a:close/>
              </a:path>
              <a:path w="2744637" h="365125" fill="none" extrusionOk="0">
                <a:moveTo>
                  <a:pt x="1428" y="1785"/>
                </a:moveTo>
                <a:lnTo>
                  <a:pt x="0" y="353615"/>
                </a:lnTo>
              </a:path>
            </a:pathLst>
          </a:custGeom>
          <a:ln w="6350">
            <a:solidFill>
              <a:schemeClr val="accent1"/>
            </a:solidFill>
          </a:ln>
        </p:spPr>
        <p:txBody>
          <a:bodyPr vert="horz" lIns="72000" tIns="0" rIns="0" bIns="0" rtlCol="0" anchor="b">
            <a:noAutofit/>
          </a:bodyPr>
          <a:lstStyle>
            <a:lvl1pPr algn="l">
              <a:defRPr sz="1100" b="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9DEC3277-B5B6-4686-A3E6-EBD3AC334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000" y="252000"/>
            <a:ext cx="2700000" cy="216000"/>
          </a:xfrm>
          <a:custGeom>
            <a:avLst/>
            <a:gdLst>
              <a:gd name="connsiteX0" fmla="*/ 0 w 4114800"/>
              <a:gd name="connsiteY0" fmla="*/ 0 h 365125"/>
              <a:gd name="connsiteX1" fmla="*/ 4114800 w 4114800"/>
              <a:gd name="connsiteY1" fmla="*/ 0 h 365125"/>
              <a:gd name="connsiteX2" fmla="*/ 4114800 w 4114800"/>
              <a:gd name="connsiteY2" fmla="*/ 365125 h 365125"/>
              <a:gd name="connsiteX3" fmla="*/ 0 w 4114800"/>
              <a:gd name="connsiteY3" fmla="*/ 365125 h 365125"/>
              <a:gd name="connsiteX4" fmla="*/ 0 w 4114800"/>
              <a:gd name="connsiteY4" fmla="*/ 0 h 365125"/>
              <a:gd name="connsiteX0" fmla="*/ -342886 w 4114800"/>
              <a:gd name="connsiteY0" fmla="*/ 68461 h 365125"/>
              <a:gd name="connsiteX1" fmla="*/ -685814 w 4114800"/>
              <a:gd name="connsiteY1" fmla="*/ 68461 h 365125"/>
              <a:gd name="connsiteX2" fmla="*/ -1920254 w 4114800"/>
              <a:gd name="connsiteY2" fmla="*/ 410766 h 365125"/>
              <a:gd name="connsiteX0" fmla="*/ 1920254 w 6035054"/>
              <a:gd name="connsiteY0" fmla="*/ 0 h 410766"/>
              <a:gd name="connsiteX1" fmla="*/ 6035054 w 6035054"/>
              <a:gd name="connsiteY1" fmla="*/ 0 h 410766"/>
              <a:gd name="connsiteX2" fmla="*/ 6035054 w 6035054"/>
              <a:gd name="connsiteY2" fmla="*/ 365125 h 410766"/>
              <a:gd name="connsiteX3" fmla="*/ 1920254 w 6035054"/>
              <a:gd name="connsiteY3" fmla="*/ 365125 h 410766"/>
              <a:gd name="connsiteX4" fmla="*/ 1920254 w 6035054"/>
              <a:gd name="connsiteY4" fmla="*/ 0 h 410766"/>
              <a:gd name="connsiteX0" fmla="*/ 1234440 w 6035054"/>
              <a:gd name="connsiteY0" fmla="*/ 68461 h 410766"/>
              <a:gd name="connsiteX1" fmla="*/ 0 w 6035054"/>
              <a:gd name="connsiteY1" fmla="*/ 410766 h 410766"/>
              <a:gd name="connsiteX0" fmla="*/ 1920254 w 6035054"/>
              <a:gd name="connsiteY0" fmla="*/ 7739 h 418505"/>
              <a:gd name="connsiteX1" fmla="*/ 6035054 w 6035054"/>
              <a:gd name="connsiteY1" fmla="*/ 7739 h 418505"/>
              <a:gd name="connsiteX2" fmla="*/ 6035054 w 6035054"/>
              <a:gd name="connsiteY2" fmla="*/ 372864 h 418505"/>
              <a:gd name="connsiteX3" fmla="*/ 1920254 w 6035054"/>
              <a:gd name="connsiteY3" fmla="*/ 372864 h 418505"/>
              <a:gd name="connsiteX4" fmla="*/ 1920254 w 6035054"/>
              <a:gd name="connsiteY4" fmla="*/ 7739 h 418505"/>
              <a:gd name="connsiteX0" fmla="*/ 1939290 w 6035054"/>
              <a:gd name="connsiteY0" fmla="*/ 0 h 418505"/>
              <a:gd name="connsiteX1" fmla="*/ 0 w 6035054"/>
              <a:gd name="connsiteY1" fmla="*/ 418505 h 418505"/>
              <a:gd name="connsiteX0" fmla="*/ 2554 w 4117354"/>
              <a:gd name="connsiteY0" fmla="*/ 7739 h 380405"/>
              <a:gd name="connsiteX1" fmla="*/ 4117354 w 4117354"/>
              <a:gd name="connsiteY1" fmla="*/ 7739 h 380405"/>
              <a:gd name="connsiteX2" fmla="*/ 4117354 w 4117354"/>
              <a:gd name="connsiteY2" fmla="*/ 372864 h 380405"/>
              <a:gd name="connsiteX3" fmla="*/ 2554 w 4117354"/>
              <a:gd name="connsiteY3" fmla="*/ 372864 h 380405"/>
              <a:gd name="connsiteX4" fmla="*/ 2554 w 4117354"/>
              <a:gd name="connsiteY4" fmla="*/ 7739 h 380405"/>
              <a:gd name="connsiteX0" fmla="*/ 21590 w 4117354"/>
              <a:gd name="connsiteY0" fmla="*/ 0 h 380405"/>
              <a:gd name="connsiteX1" fmla="*/ 0 w 4117354"/>
              <a:gd name="connsiteY1" fmla="*/ 380405 h 380405"/>
              <a:gd name="connsiteX0" fmla="*/ 2554 w 4117354"/>
              <a:gd name="connsiteY0" fmla="*/ 0 h 372666"/>
              <a:gd name="connsiteX1" fmla="*/ 4117354 w 4117354"/>
              <a:gd name="connsiteY1" fmla="*/ 0 h 372666"/>
              <a:gd name="connsiteX2" fmla="*/ 4117354 w 4117354"/>
              <a:gd name="connsiteY2" fmla="*/ 365125 h 372666"/>
              <a:gd name="connsiteX3" fmla="*/ 2554 w 4117354"/>
              <a:gd name="connsiteY3" fmla="*/ 365125 h 372666"/>
              <a:gd name="connsiteX4" fmla="*/ 2554 w 4117354"/>
              <a:gd name="connsiteY4" fmla="*/ 0 h 372666"/>
              <a:gd name="connsiteX0" fmla="*/ 2540 w 4117354"/>
              <a:gd name="connsiteY0" fmla="*/ 16074 h 372666"/>
              <a:gd name="connsiteX1" fmla="*/ 0 w 4117354"/>
              <a:gd name="connsiteY1" fmla="*/ 372666 h 372666"/>
              <a:gd name="connsiteX0" fmla="*/ 135 w 4114935"/>
              <a:gd name="connsiteY0" fmla="*/ 0 h 365125"/>
              <a:gd name="connsiteX1" fmla="*/ 4114935 w 4114935"/>
              <a:gd name="connsiteY1" fmla="*/ 0 h 365125"/>
              <a:gd name="connsiteX2" fmla="*/ 4114935 w 4114935"/>
              <a:gd name="connsiteY2" fmla="*/ 365125 h 365125"/>
              <a:gd name="connsiteX3" fmla="*/ 135 w 4114935"/>
              <a:gd name="connsiteY3" fmla="*/ 365125 h 365125"/>
              <a:gd name="connsiteX4" fmla="*/ 135 w 4114935"/>
              <a:gd name="connsiteY4" fmla="*/ 0 h 365125"/>
              <a:gd name="connsiteX0" fmla="*/ 121 w 4114935"/>
              <a:gd name="connsiteY0" fmla="*/ 16074 h 365125"/>
              <a:gd name="connsiteX1" fmla="*/ 2343 w 4114935"/>
              <a:gd name="connsiteY1" fmla="*/ 358379 h 365125"/>
              <a:gd name="connsiteX0" fmla="*/ 0 w 4114800"/>
              <a:gd name="connsiteY0" fmla="*/ 0 h 365125"/>
              <a:gd name="connsiteX1" fmla="*/ 4114800 w 4114800"/>
              <a:gd name="connsiteY1" fmla="*/ 0 h 365125"/>
              <a:gd name="connsiteX2" fmla="*/ 4114800 w 4114800"/>
              <a:gd name="connsiteY2" fmla="*/ 365125 h 365125"/>
              <a:gd name="connsiteX3" fmla="*/ 0 w 4114800"/>
              <a:gd name="connsiteY3" fmla="*/ 365125 h 365125"/>
              <a:gd name="connsiteX4" fmla="*/ 0 w 4114800"/>
              <a:gd name="connsiteY4" fmla="*/ 0 h 365125"/>
              <a:gd name="connsiteX0" fmla="*/ 6336 w 4114800"/>
              <a:gd name="connsiteY0" fmla="*/ 12899 h 365125"/>
              <a:gd name="connsiteX1" fmla="*/ 2208 w 4114800"/>
              <a:gd name="connsiteY1" fmla="*/ 358379 h 365125"/>
              <a:gd name="connsiteX0" fmla="*/ 3259 w 4118059"/>
              <a:gd name="connsiteY0" fmla="*/ 2976 h 368101"/>
              <a:gd name="connsiteX1" fmla="*/ 4118059 w 4118059"/>
              <a:gd name="connsiteY1" fmla="*/ 2976 h 368101"/>
              <a:gd name="connsiteX2" fmla="*/ 4118059 w 4118059"/>
              <a:gd name="connsiteY2" fmla="*/ 368101 h 368101"/>
              <a:gd name="connsiteX3" fmla="*/ 3259 w 4118059"/>
              <a:gd name="connsiteY3" fmla="*/ 368101 h 368101"/>
              <a:gd name="connsiteX4" fmla="*/ 3259 w 4118059"/>
              <a:gd name="connsiteY4" fmla="*/ 2976 h 368101"/>
              <a:gd name="connsiteX0" fmla="*/ 70 w 4118059"/>
              <a:gd name="connsiteY0" fmla="*/ 0 h 368101"/>
              <a:gd name="connsiteX1" fmla="*/ 5467 w 4118059"/>
              <a:gd name="connsiteY1" fmla="*/ 361355 h 368101"/>
              <a:gd name="connsiteX0" fmla="*/ 4142 w 4118942"/>
              <a:gd name="connsiteY0" fmla="*/ 2976 h 368101"/>
              <a:gd name="connsiteX1" fmla="*/ 4118942 w 4118942"/>
              <a:gd name="connsiteY1" fmla="*/ 2976 h 368101"/>
              <a:gd name="connsiteX2" fmla="*/ 4118942 w 4118942"/>
              <a:gd name="connsiteY2" fmla="*/ 368101 h 368101"/>
              <a:gd name="connsiteX3" fmla="*/ 4142 w 4118942"/>
              <a:gd name="connsiteY3" fmla="*/ 368101 h 368101"/>
              <a:gd name="connsiteX4" fmla="*/ 4142 w 4118942"/>
              <a:gd name="connsiteY4" fmla="*/ 2976 h 368101"/>
              <a:gd name="connsiteX0" fmla="*/ 953 w 4118942"/>
              <a:gd name="connsiteY0" fmla="*/ 0 h 368101"/>
              <a:gd name="connsiteX1" fmla="*/ 0 w 4118942"/>
              <a:gd name="connsiteY1" fmla="*/ 367705 h 368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18942" h="368101" stroke="0" extrusionOk="0">
                <a:moveTo>
                  <a:pt x="4142" y="2976"/>
                </a:moveTo>
                <a:lnTo>
                  <a:pt x="4118942" y="2976"/>
                </a:lnTo>
                <a:lnTo>
                  <a:pt x="4118942" y="368101"/>
                </a:lnTo>
                <a:lnTo>
                  <a:pt x="4142" y="368101"/>
                </a:lnTo>
                <a:lnTo>
                  <a:pt x="4142" y="2976"/>
                </a:lnTo>
                <a:close/>
              </a:path>
              <a:path w="4118942" h="368101" fill="none" extrusionOk="0">
                <a:moveTo>
                  <a:pt x="953" y="0"/>
                </a:moveTo>
                <a:cubicBezTo>
                  <a:pt x="106" y="118864"/>
                  <a:pt x="847" y="248841"/>
                  <a:pt x="0" y="367705"/>
                </a:cubicBezTo>
              </a:path>
            </a:pathLst>
          </a:custGeom>
          <a:ln w="6350">
            <a:solidFill>
              <a:schemeClr val="accent1"/>
            </a:solidFill>
          </a:ln>
        </p:spPr>
        <p:txBody>
          <a:bodyPr vert="horz" lIns="72000" tIns="0" rIns="0" bIns="0" rtlCol="0" anchor="b" anchorCtr="0">
            <a:noAutofit/>
          </a:bodyPr>
          <a:lstStyle>
            <a:lvl1pPr algn="l">
              <a:defRPr sz="11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Nobina PowerPoint-mall</a:t>
            </a:r>
            <a:endParaRPr lang="sv-SE" dirty="0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1B860428-F243-4067-924B-A676B740D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8000" y="252000"/>
            <a:ext cx="468085" cy="216000"/>
          </a:xfrm>
          <a:custGeom>
            <a:avLst/>
            <a:gdLst>
              <a:gd name="connsiteX0" fmla="*/ 0 w 2743200"/>
              <a:gd name="connsiteY0" fmla="*/ 0 h 365125"/>
              <a:gd name="connsiteX1" fmla="*/ 2743200 w 2743200"/>
              <a:gd name="connsiteY1" fmla="*/ 0 h 365125"/>
              <a:gd name="connsiteX2" fmla="*/ 2743200 w 2743200"/>
              <a:gd name="connsiteY2" fmla="*/ 365125 h 365125"/>
              <a:gd name="connsiteX3" fmla="*/ 0 w 2743200"/>
              <a:gd name="connsiteY3" fmla="*/ 365125 h 365125"/>
              <a:gd name="connsiteX4" fmla="*/ 0 w 2743200"/>
              <a:gd name="connsiteY4" fmla="*/ 0 h 365125"/>
              <a:gd name="connsiteX0" fmla="*/ -228591 w 2743200"/>
              <a:gd name="connsiteY0" fmla="*/ 68461 h 365125"/>
              <a:gd name="connsiteX1" fmla="*/ -457209 w 2743200"/>
              <a:gd name="connsiteY1" fmla="*/ 68461 h 365125"/>
              <a:gd name="connsiteX2" fmla="*/ -1280169 w 2743200"/>
              <a:gd name="connsiteY2" fmla="*/ 410766 h 365125"/>
              <a:gd name="connsiteX0" fmla="*/ 1280169 w 4023369"/>
              <a:gd name="connsiteY0" fmla="*/ 0 h 410766"/>
              <a:gd name="connsiteX1" fmla="*/ 4023369 w 4023369"/>
              <a:gd name="connsiteY1" fmla="*/ 0 h 410766"/>
              <a:gd name="connsiteX2" fmla="*/ 4023369 w 4023369"/>
              <a:gd name="connsiteY2" fmla="*/ 365125 h 410766"/>
              <a:gd name="connsiteX3" fmla="*/ 1280169 w 4023369"/>
              <a:gd name="connsiteY3" fmla="*/ 365125 h 410766"/>
              <a:gd name="connsiteX4" fmla="*/ 1280169 w 4023369"/>
              <a:gd name="connsiteY4" fmla="*/ 0 h 410766"/>
              <a:gd name="connsiteX0" fmla="*/ 822960 w 4023369"/>
              <a:gd name="connsiteY0" fmla="*/ 68461 h 410766"/>
              <a:gd name="connsiteX1" fmla="*/ 0 w 4023369"/>
              <a:gd name="connsiteY1" fmla="*/ 410766 h 410766"/>
              <a:gd name="connsiteX0" fmla="*/ 1280169 w 4023369"/>
              <a:gd name="connsiteY0" fmla="*/ 7739 h 418505"/>
              <a:gd name="connsiteX1" fmla="*/ 4023369 w 4023369"/>
              <a:gd name="connsiteY1" fmla="*/ 7739 h 418505"/>
              <a:gd name="connsiteX2" fmla="*/ 4023369 w 4023369"/>
              <a:gd name="connsiteY2" fmla="*/ 372864 h 418505"/>
              <a:gd name="connsiteX3" fmla="*/ 1280169 w 4023369"/>
              <a:gd name="connsiteY3" fmla="*/ 372864 h 418505"/>
              <a:gd name="connsiteX4" fmla="*/ 1280169 w 4023369"/>
              <a:gd name="connsiteY4" fmla="*/ 7739 h 418505"/>
              <a:gd name="connsiteX0" fmla="*/ 1305560 w 4023369"/>
              <a:gd name="connsiteY0" fmla="*/ 0 h 418505"/>
              <a:gd name="connsiteX1" fmla="*/ 0 w 4023369"/>
              <a:gd name="connsiteY1" fmla="*/ 418505 h 418505"/>
              <a:gd name="connsiteX0" fmla="*/ 3819 w 2747019"/>
              <a:gd name="connsiteY0" fmla="*/ 7739 h 380405"/>
              <a:gd name="connsiteX1" fmla="*/ 2747019 w 2747019"/>
              <a:gd name="connsiteY1" fmla="*/ 7739 h 380405"/>
              <a:gd name="connsiteX2" fmla="*/ 2747019 w 2747019"/>
              <a:gd name="connsiteY2" fmla="*/ 372864 h 380405"/>
              <a:gd name="connsiteX3" fmla="*/ 3819 w 2747019"/>
              <a:gd name="connsiteY3" fmla="*/ 372864 h 380405"/>
              <a:gd name="connsiteX4" fmla="*/ 3819 w 2747019"/>
              <a:gd name="connsiteY4" fmla="*/ 7739 h 380405"/>
              <a:gd name="connsiteX0" fmla="*/ 29210 w 2747019"/>
              <a:gd name="connsiteY0" fmla="*/ 0 h 380405"/>
              <a:gd name="connsiteX1" fmla="*/ 0 w 2747019"/>
              <a:gd name="connsiteY1" fmla="*/ 380405 h 380405"/>
              <a:gd name="connsiteX0" fmla="*/ 3819 w 2747019"/>
              <a:gd name="connsiteY0" fmla="*/ 0 h 372666"/>
              <a:gd name="connsiteX1" fmla="*/ 2747019 w 2747019"/>
              <a:gd name="connsiteY1" fmla="*/ 0 h 372666"/>
              <a:gd name="connsiteX2" fmla="*/ 2747019 w 2747019"/>
              <a:gd name="connsiteY2" fmla="*/ 365125 h 372666"/>
              <a:gd name="connsiteX3" fmla="*/ 3819 w 2747019"/>
              <a:gd name="connsiteY3" fmla="*/ 365125 h 372666"/>
              <a:gd name="connsiteX4" fmla="*/ 3819 w 2747019"/>
              <a:gd name="connsiteY4" fmla="*/ 0 h 372666"/>
              <a:gd name="connsiteX0" fmla="*/ 5397 w 2747019"/>
              <a:gd name="connsiteY0" fmla="*/ 6549 h 372666"/>
              <a:gd name="connsiteX1" fmla="*/ 0 w 2747019"/>
              <a:gd name="connsiteY1" fmla="*/ 372666 h 372666"/>
              <a:gd name="connsiteX0" fmla="*/ 0 w 2743200"/>
              <a:gd name="connsiteY0" fmla="*/ 0 h 365125"/>
              <a:gd name="connsiteX1" fmla="*/ 2743200 w 2743200"/>
              <a:gd name="connsiteY1" fmla="*/ 0 h 365125"/>
              <a:gd name="connsiteX2" fmla="*/ 2743200 w 2743200"/>
              <a:gd name="connsiteY2" fmla="*/ 365125 h 365125"/>
              <a:gd name="connsiteX3" fmla="*/ 0 w 2743200"/>
              <a:gd name="connsiteY3" fmla="*/ 365125 h 365125"/>
              <a:gd name="connsiteX4" fmla="*/ 0 w 2743200"/>
              <a:gd name="connsiteY4" fmla="*/ 0 h 365125"/>
              <a:gd name="connsiteX0" fmla="*/ 1578 w 2743200"/>
              <a:gd name="connsiteY0" fmla="*/ 6549 h 365125"/>
              <a:gd name="connsiteX1" fmla="*/ 944 w 2743200"/>
              <a:gd name="connsiteY1" fmla="*/ 363141 h 3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43200" h="365125" stroke="0" extrusionOk="0">
                <a:moveTo>
                  <a:pt x="0" y="0"/>
                </a:moveTo>
                <a:lnTo>
                  <a:pt x="2743200" y="0"/>
                </a:lnTo>
                <a:lnTo>
                  <a:pt x="2743200" y="365125"/>
                </a:lnTo>
                <a:lnTo>
                  <a:pt x="0" y="365125"/>
                </a:lnTo>
                <a:lnTo>
                  <a:pt x="0" y="0"/>
                </a:lnTo>
                <a:close/>
              </a:path>
              <a:path w="2743200" h="365125" fill="none" extrusionOk="0">
                <a:moveTo>
                  <a:pt x="1578" y="6549"/>
                </a:moveTo>
                <a:cubicBezTo>
                  <a:pt x="1367" y="125413"/>
                  <a:pt x="1155" y="244277"/>
                  <a:pt x="944" y="363141"/>
                </a:cubicBezTo>
              </a:path>
            </a:pathLst>
          </a:custGeom>
          <a:ln w="6350">
            <a:solidFill>
              <a:schemeClr val="accent1"/>
            </a:solidFill>
          </a:ln>
        </p:spPr>
        <p:txBody>
          <a:bodyPr vert="horz" lIns="72000" tIns="0" rIns="0" bIns="0" rtlCol="0" anchor="b">
            <a:noAutofit/>
          </a:bodyPr>
          <a:lstStyle>
            <a:lvl1pPr algn="l">
              <a:defRPr sz="1100" b="0">
                <a:solidFill>
                  <a:schemeClr val="accent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EC3554B2-ECF4-4A5D-8CCA-7145CE3C8B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76" y="6013103"/>
            <a:ext cx="943732" cy="48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19" userDrawn="1">
          <p15:clr>
            <a:srgbClr val="F26B43"/>
          </p15:clr>
        </p15:guide>
        <p15:guide id="5" pos="4021" userDrawn="1">
          <p15:clr>
            <a:srgbClr val="F26B43"/>
          </p15:clr>
        </p15:guide>
        <p15:guide id="6" pos="365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10" Type="http://schemas.openxmlformats.org/officeDocument/2006/relationships/image" Target="../media/image27.emf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7" descr="Kuva, joka sisältää kohteen tie, ulko, taivas, seisominen&#10;&#10;Kuvaus luotu automaattisesti">
            <a:extLst>
              <a:ext uri="{FF2B5EF4-FFF2-40B4-BE49-F238E27FC236}">
                <a16:creationId xmlns:a16="http://schemas.microsoft.com/office/drawing/2014/main" id="{20282E83-8556-4A3D-980B-AE95649FA7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6" r="19535" b="-1"/>
          <a:stretch/>
        </p:blipFill>
        <p:spPr>
          <a:xfrm>
            <a:off x="5932178" y="10"/>
            <a:ext cx="6259823" cy="6857991"/>
          </a:xfrm>
          <a:noFill/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D5BACABE-492F-46D8-B454-4B31D5CD4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1986893"/>
            <a:ext cx="5652000" cy="1352659"/>
          </a:xfrm>
        </p:spPr>
        <p:txBody>
          <a:bodyPr/>
          <a:lstStyle/>
          <a:p>
            <a:r>
              <a:rPr lang="fi-FI" sz="3600" dirty="0"/>
              <a:t>Kuljetamme yhteiskuntaa </a:t>
            </a:r>
            <a:br>
              <a:rPr lang="fi-FI" sz="3600" dirty="0"/>
            </a:br>
            <a:r>
              <a:rPr lang="fi-FI" sz="3600" dirty="0"/>
              <a:t>eteenpäin joka päivä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BE87D53A-F680-451A-9C65-B93167213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0" y="617128"/>
            <a:ext cx="2003177" cy="11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07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CC9A19-F4B7-0A4E-93EF-651E0E12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Pohjoismaiden</a:t>
            </a:r>
            <a:r>
              <a:rPr lang="sv-SE" dirty="0"/>
              <a:t> </a:t>
            </a:r>
            <a:r>
              <a:rPr lang="sv-SE" dirty="0" err="1"/>
              <a:t>johtava</a:t>
            </a:r>
            <a:r>
              <a:rPr lang="sv-SE" dirty="0"/>
              <a:t> </a:t>
            </a:r>
            <a:r>
              <a:rPr lang="sv-SE" dirty="0" err="1"/>
              <a:t>joukkoliikenneyritys</a:t>
            </a:r>
            <a:endParaRPr lang="sv-SE" dirty="0"/>
          </a:p>
        </p:txBody>
      </p:sp>
      <p:sp>
        <p:nvSpPr>
          <p:cNvPr id="6" name="Platshållare för bild 7">
            <a:extLst>
              <a:ext uri="{FF2B5EF4-FFF2-40B4-BE49-F238E27FC236}">
                <a16:creationId xmlns:a16="http://schemas.microsoft.com/office/drawing/2014/main" id="{FBC5CED8-00E0-924F-A29D-51AB4084F2B2}"/>
              </a:ext>
            </a:extLst>
          </p:cNvPr>
          <p:cNvSpPr txBox="1">
            <a:spLocks/>
          </p:cNvSpPr>
          <p:nvPr/>
        </p:nvSpPr>
        <p:spPr>
          <a:xfrm>
            <a:off x="613338" y="3260541"/>
            <a:ext cx="1497850" cy="1497850"/>
          </a:xfrm>
          <a:prstGeom prst="ellipse">
            <a:avLst/>
          </a:prstGeom>
        </p:spPr>
        <p:txBody>
          <a:bodyPr/>
          <a:lstStyle/>
          <a:p>
            <a:endParaRPr lang="fi-FI"/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ABF41305-7841-AD49-B8C6-C1679EA488B9}"/>
              </a:ext>
            </a:extLst>
          </p:cNvPr>
          <p:cNvGrpSpPr/>
          <p:nvPr/>
        </p:nvGrpSpPr>
        <p:grpSpPr>
          <a:xfrm>
            <a:off x="680573" y="3000249"/>
            <a:ext cx="6383780" cy="941359"/>
            <a:chOff x="680573" y="3000249"/>
            <a:chExt cx="6383780" cy="941359"/>
          </a:xfrm>
        </p:grpSpPr>
        <p:sp>
          <p:nvSpPr>
            <p:cNvPr id="7" name="Platshållare för bild 7">
              <a:extLst>
                <a:ext uri="{FF2B5EF4-FFF2-40B4-BE49-F238E27FC236}">
                  <a16:creationId xmlns:a16="http://schemas.microsoft.com/office/drawing/2014/main" id="{03271685-5A0E-3943-AC82-9D17795AA8C7}"/>
                </a:ext>
              </a:extLst>
            </p:cNvPr>
            <p:cNvSpPr txBox="1">
              <a:spLocks/>
            </p:cNvSpPr>
            <p:nvPr/>
          </p:nvSpPr>
          <p:spPr>
            <a:xfrm>
              <a:off x="680573" y="3000250"/>
              <a:ext cx="941864" cy="941358"/>
            </a:xfrm>
            <a:prstGeom prst="ellipse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8" name="Platshållare för text 10">
              <a:extLst>
                <a:ext uri="{FF2B5EF4-FFF2-40B4-BE49-F238E27FC236}">
                  <a16:creationId xmlns:a16="http://schemas.microsoft.com/office/drawing/2014/main" id="{CE069E22-36C2-754E-8D11-B0B926D15DC3}"/>
                </a:ext>
              </a:extLst>
            </p:cNvPr>
            <p:cNvSpPr txBox="1">
              <a:spLocks/>
            </p:cNvSpPr>
            <p:nvPr/>
          </p:nvSpPr>
          <p:spPr>
            <a:xfrm>
              <a:off x="1900682" y="3000249"/>
              <a:ext cx="5163671" cy="941357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Tx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fi-FI" dirty="0"/>
                <a:t>Kuljetamme joukkoliikennettä bussilla Ruotsissa, Norjassa, Suomessa ja Tanskassa. Olemme voittaneet liikennöintisopimukset julkisissa tarjouskilpailuissa.</a:t>
              </a:r>
              <a:endParaRPr lang="sv-SE" dirty="0"/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E34124C-8A55-EE47-8D56-B44EF1FAC378}"/>
              </a:ext>
            </a:extLst>
          </p:cNvPr>
          <p:cNvGrpSpPr/>
          <p:nvPr/>
        </p:nvGrpSpPr>
        <p:grpSpPr>
          <a:xfrm>
            <a:off x="680573" y="4102907"/>
            <a:ext cx="6383780" cy="941358"/>
            <a:chOff x="680573" y="4102907"/>
            <a:chExt cx="6383780" cy="941358"/>
          </a:xfrm>
        </p:grpSpPr>
        <p:sp>
          <p:nvSpPr>
            <p:cNvPr id="9" name="Platshållare för bild 7">
              <a:extLst>
                <a:ext uri="{FF2B5EF4-FFF2-40B4-BE49-F238E27FC236}">
                  <a16:creationId xmlns:a16="http://schemas.microsoft.com/office/drawing/2014/main" id="{B8D67583-F158-E045-A83F-C547AEC42D06}"/>
                </a:ext>
              </a:extLst>
            </p:cNvPr>
            <p:cNvSpPr txBox="1">
              <a:spLocks/>
            </p:cNvSpPr>
            <p:nvPr/>
          </p:nvSpPr>
          <p:spPr>
            <a:xfrm>
              <a:off x="680573" y="4102907"/>
              <a:ext cx="941864" cy="941358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11" name="Platshållare för text 10">
              <a:extLst>
                <a:ext uri="{FF2B5EF4-FFF2-40B4-BE49-F238E27FC236}">
                  <a16:creationId xmlns:a16="http://schemas.microsoft.com/office/drawing/2014/main" id="{6BE69CC0-2188-DD41-A6A9-012AFD4A7380}"/>
                </a:ext>
              </a:extLst>
            </p:cNvPr>
            <p:cNvSpPr txBox="1">
              <a:spLocks/>
            </p:cNvSpPr>
            <p:nvPr/>
          </p:nvSpPr>
          <p:spPr>
            <a:xfrm>
              <a:off x="1900682" y="4102907"/>
              <a:ext cx="5163671" cy="941357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Tx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fi-FI" dirty="0"/>
                <a:t>Kuljetamme myös joukkoliikennettä erityistarpeisiin, raideliikennettä korvaavia kuljetuksia ja vuokrabusseja.</a:t>
              </a:r>
              <a:endParaRPr lang="sv-SE" dirty="0"/>
            </a:p>
          </p:txBody>
        </p:sp>
      </p:grpSp>
      <p:grpSp>
        <p:nvGrpSpPr>
          <p:cNvPr id="18" name="Grupp 17">
            <a:extLst>
              <a:ext uri="{FF2B5EF4-FFF2-40B4-BE49-F238E27FC236}">
                <a16:creationId xmlns:a16="http://schemas.microsoft.com/office/drawing/2014/main" id="{640FE0B3-EC27-BB47-A841-56992C9C5F86}"/>
              </a:ext>
            </a:extLst>
          </p:cNvPr>
          <p:cNvGrpSpPr/>
          <p:nvPr/>
        </p:nvGrpSpPr>
        <p:grpSpPr>
          <a:xfrm>
            <a:off x="680573" y="5205563"/>
            <a:ext cx="6383780" cy="941359"/>
            <a:chOff x="680573" y="5205563"/>
            <a:chExt cx="6383780" cy="941359"/>
          </a:xfrm>
        </p:grpSpPr>
        <p:sp>
          <p:nvSpPr>
            <p:cNvPr id="10" name="Platshållare för bild 7">
              <a:extLst>
                <a:ext uri="{FF2B5EF4-FFF2-40B4-BE49-F238E27FC236}">
                  <a16:creationId xmlns:a16="http://schemas.microsoft.com/office/drawing/2014/main" id="{21DE1EC1-A465-7A45-8B6C-83828F3429F9}"/>
                </a:ext>
              </a:extLst>
            </p:cNvPr>
            <p:cNvSpPr txBox="1">
              <a:spLocks/>
            </p:cNvSpPr>
            <p:nvPr/>
          </p:nvSpPr>
          <p:spPr>
            <a:xfrm>
              <a:off x="680573" y="5205563"/>
              <a:ext cx="941864" cy="941358"/>
            </a:xfrm>
            <a:prstGeom prst="ellipse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Platshållare för text 10">
              <a:extLst>
                <a:ext uri="{FF2B5EF4-FFF2-40B4-BE49-F238E27FC236}">
                  <a16:creationId xmlns:a16="http://schemas.microsoft.com/office/drawing/2014/main" id="{DC3F5697-17A9-6146-96C8-85D16E323F22}"/>
                </a:ext>
              </a:extLst>
            </p:cNvPr>
            <p:cNvSpPr txBox="1">
              <a:spLocks/>
            </p:cNvSpPr>
            <p:nvPr/>
          </p:nvSpPr>
          <p:spPr>
            <a:xfrm>
              <a:off x="1900682" y="5205564"/>
              <a:ext cx="5163671" cy="941358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Tx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fi-FI" dirty="0"/>
                <a:t>Pohjoismaissa meillä on 32 liikennealuetta, </a:t>
              </a:r>
              <a:br>
                <a:rPr lang="fi-FI" dirty="0"/>
              </a:br>
              <a:r>
                <a:rPr lang="fi-FI" dirty="0"/>
                <a:t>joista 3 on Suomessa</a:t>
              </a:r>
              <a:r>
                <a:rPr lang="sv-SE" dirty="0"/>
                <a:t>.</a:t>
              </a:r>
            </a:p>
          </p:txBody>
        </p:sp>
      </p:grpSp>
      <p:grpSp>
        <p:nvGrpSpPr>
          <p:cNvPr id="4" name="Grupp 3">
            <a:extLst>
              <a:ext uri="{FF2B5EF4-FFF2-40B4-BE49-F238E27FC236}">
                <a16:creationId xmlns:a16="http://schemas.microsoft.com/office/drawing/2014/main" id="{F968E312-FFA9-8B44-851A-83388543CCD5}"/>
              </a:ext>
            </a:extLst>
          </p:cNvPr>
          <p:cNvGrpSpPr/>
          <p:nvPr/>
        </p:nvGrpSpPr>
        <p:grpSpPr>
          <a:xfrm>
            <a:off x="680573" y="1897590"/>
            <a:ext cx="6383780" cy="941358"/>
            <a:chOff x="680573" y="1897590"/>
            <a:chExt cx="6383780" cy="941358"/>
          </a:xfrm>
        </p:grpSpPr>
        <p:sp>
          <p:nvSpPr>
            <p:cNvPr id="14" name="Platshållare för bild 7">
              <a:extLst>
                <a:ext uri="{FF2B5EF4-FFF2-40B4-BE49-F238E27FC236}">
                  <a16:creationId xmlns:a16="http://schemas.microsoft.com/office/drawing/2014/main" id="{06755846-F79F-5B48-B0F8-58E03EB31BAF}"/>
                </a:ext>
              </a:extLst>
            </p:cNvPr>
            <p:cNvSpPr txBox="1">
              <a:spLocks/>
            </p:cNvSpPr>
            <p:nvPr/>
          </p:nvSpPr>
          <p:spPr>
            <a:xfrm>
              <a:off x="680573" y="1897590"/>
              <a:ext cx="941864" cy="941358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Platshållare för text 10">
              <a:extLst>
                <a:ext uri="{FF2B5EF4-FFF2-40B4-BE49-F238E27FC236}">
                  <a16:creationId xmlns:a16="http://schemas.microsoft.com/office/drawing/2014/main" id="{41D32C83-92AD-8E4C-925C-E2D9EEF3B623}"/>
                </a:ext>
              </a:extLst>
            </p:cNvPr>
            <p:cNvSpPr txBox="1">
              <a:spLocks/>
            </p:cNvSpPr>
            <p:nvPr/>
          </p:nvSpPr>
          <p:spPr>
            <a:xfrm>
              <a:off x="1900682" y="1897591"/>
              <a:ext cx="5163671" cy="941357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Tx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−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fi-FI" dirty="0"/>
                <a:t>Nobina-konsernin liikevaihto on lähes 10 miljardia Ruotsin kruunua (noin 940 miljoonaa €).</a:t>
              </a:r>
              <a:endParaRPr lang="sv-SE" dirty="0"/>
            </a:p>
          </p:txBody>
        </p:sp>
      </p:grpSp>
      <p:pic>
        <p:nvPicPr>
          <p:cNvPr id="22" name="Bildobjekt 21">
            <a:extLst>
              <a:ext uri="{FF2B5EF4-FFF2-40B4-BE49-F238E27FC236}">
                <a16:creationId xmlns:a16="http://schemas.microsoft.com/office/drawing/2014/main" id="{6D063969-3A08-EF4D-82AB-A66BF0813B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789" y="0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7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5">
            <a:extLst>
              <a:ext uri="{FF2B5EF4-FFF2-40B4-BE49-F238E27FC236}">
                <a16:creationId xmlns:a16="http://schemas.microsoft.com/office/drawing/2014/main" id="{BFAE5413-0659-DB42-8BFD-8A081873BE7A}"/>
              </a:ext>
            </a:extLst>
          </p:cNvPr>
          <p:cNvCxnSpPr>
            <a:cxnSpLocks/>
          </p:cNvCxnSpPr>
          <p:nvPr/>
        </p:nvCxnSpPr>
        <p:spPr>
          <a:xfrm>
            <a:off x="731951" y="5680746"/>
            <a:ext cx="10725152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26" descr="En bild som visar lampa, ritning, ljus&#10;&#10;Automatiskt genererad beskrivning">
            <a:extLst>
              <a:ext uri="{FF2B5EF4-FFF2-40B4-BE49-F238E27FC236}">
                <a16:creationId xmlns:a16="http://schemas.microsoft.com/office/drawing/2014/main" id="{25E46C93-D199-444D-B235-8FEAB53FE8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249" y="4185386"/>
            <a:ext cx="829014" cy="270610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02728C1B-8971-E84F-894D-24F60F1439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641238" y="5191374"/>
            <a:ext cx="207669" cy="475628"/>
          </a:xfrm>
          <a:prstGeom prst="rect">
            <a:avLst/>
          </a:prstGeom>
        </p:spPr>
      </p:pic>
      <p:pic>
        <p:nvPicPr>
          <p:cNvPr id="16" name="Picture 31">
            <a:extLst>
              <a:ext uri="{FF2B5EF4-FFF2-40B4-BE49-F238E27FC236}">
                <a16:creationId xmlns:a16="http://schemas.microsoft.com/office/drawing/2014/main" id="{A665C91F-0153-B442-B93A-ABE9CBDFB6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375086" y="5207144"/>
            <a:ext cx="249595" cy="466349"/>
          </a:xfrm>
          <a:prstGeom prst="rect">
            <a:avLst/>
          </a:prstGeom>
        </p:spPr>
      </p:pic>
      <p:pic>
        <p:nvPicPr>
          <p:cNvPr id="18" name="Bildobjekt 26" descr="En bild som visar lampa, ritning, ljus&#10;&#10;Automatiskt genererad beskrivning">
            <a:extLst>
              <a:ext uri="{FF2B5EF4-FFF2-40B4-BE49-F238E27FC236}">
                <a16:creationId xmlns:a16="http://schemas.microsoft.com/office/drawing/2014/main" id="{B10FB242-6371-7E4F-8B48-2D4FF12D23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0236" y="2637226"/>
            <a:ext cx="829014" cy="270610"/>
          </a:xfrm>
          <a:prstGeom prst="rect">
            <a:avLst/>
          </a:prstGeom>
        </p:spPr>
      </p:pic>
      <p:pic>
        <p:nvPicPr>
          <p:cNvPr id="19" name="Bildobjekt 26" descr="En bild som visar lampa, ritning, ljus&#10;&#10;Automatiskt genererad beskrivning">
            <a:extLst>
              <a:ext uri="{FF2B5EF4-FFF2-40B4-BE49-F238E27FC236}">
                <a16:creationId xmlns:a16="http://schemas.microsoft.com/office/drawing/2014/main" id="{C10535BB-3711-054A-891D-2A47CF57C2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2073" y="4252669"/>
            <a:ext cx="474691" cy="154950"/>
          </a:xfrm>
          <a:prstGeom prst="rect">
            <a:avLst/>
          </a:prstGeom>
        </p:spPr>
      </p:pic>
      <p:pic>
        <p:nvPicPr>
          <p:cNvPr id="21" name="Picture 17">
            <a:extLst>
              <a:ext uri="{FF2B5EF4-FFF2-40B4-BE49-F238E27FC236}">
                <a16:creationId xmlns:a16="http://schemas.microsoft.com/office/drawing/2014/main" id="{AE89E972-50FD-4641-A0DA-C7282093506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983" y="5169832"/>
            <a:ext cx="159379" cy="502928"/>
          </a:xfrm>
          <a:prstGeom prst="rect">
            <a:avLst/>
          </a:prstGeom>
        </p:spPr>
      </p:pic>
      <p:pic>
        <p:nvPicPr>
          <p:cNvPr id="23" name="Picture 24" descr="A picture containing clock, drawing, table&#10;&#10;Description automatically generated">
            <a:extLst>
              <a:ext uri="{FF2B5EF4-FFF2-40B4-BE49-F238E27FC236}">
                <a16:creationId xmlns:a16="http://schemas.microsoft.com/office/drawing/2014/main" id="{2D6EA06C-B979-8440-B085-D9E1D1A5F7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822" y="5337475"/>
            <a:ext cx="104311" cy="335285"/>
          </a:xfrm>
          <a:prstGeom prst="rect">
            <a:avLst/>
          </a:prstGeom>
        </p:spPr>
      </p:pic>
      <p:pic>
        <p:nvPicPr>
          <p:cNvPr id="28" name="Bildobjekt 6" descr="En bild som visar ritning, bord, klocka&#10;&#10;Automatiskt genererad beskrivning">
            <a:extLst>
              <a:ext uri="{FF2B5EF4-FFF2-40B4-BE49-F238E27FC236}">
                <a16:creationId xmlns:a16="http://schemas.microsoft.com/office/drawing/2014/main" id="{3C8BB83E-6AE8-7F44-952C-DC938AA4DB1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4559" y="3967552"/>
            <a:ext cx="1330184" cy="1704478"/>
          </a:xfrm>
          <a:prstGeom prst="rect">
            <a:avLst/>
          </a:prstGeom>
        </p:spPr>
      </p:pic>
      <p:pic>
        <p:nvPicPr>
          <p:cNvPr id="29" name="Bildobjekt 8" descr="En bild som visar ritning&#10;&#10;Automatiskt genererad beskrivning">
            <a:extLst>
              <a:ext uri="{FF2B5EF4-FFF2-40B4-BE49-F238E27FC236}">
                <a16:creationId xmlns:a16="http://schemas.microsoft.com/office/drawing/2014/main" id="{1EF234B2-73A9-9244-9420-A0CD751A41A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284" y="4366126"/>
            <a:ext cx="1330183" cy="1303755"/>
          </a:xfrm>
          <a:prstGeom prst="rect">
            <a:avLst/>
          </a:prstGeom>
        </p:spPr>
      </p:pic>
      <p:pic>
        <p:nvPicPr>
          <p:cNvPr id="30" name="Bildobjekt 16" descr="En bild som visar sitter, tecken, klocka, ritning&#10;&#10;Automatiskt genererad beskrivning">
            <a:extLst>
              <a:ext uri="{FF2B5EF4-FFF2-40B4-BE49-F238E27FC236}">
                <a16:creationId xmlns:a16="http://schemas.microsoft.com/office/drawing/2014/main" id="{6E003687-6449-B943-A9E0-B8AE88509EC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9086" y="4976904"/>
            <a:ext cx="1282276" cy="690098"/>
          </a:xfrm>
          <a:prstGeom prst="rect">
            <a:avLst/>
          </a:prstGeom>
        </p:spPr>
      </p:pic>
      <p:pic>
        <p:nvPicPr>
          <p:cNvPr id="31" name="Bildobjekt 20" descr="En bild som visar ritning&#10;&#10;Automatiskt genererad beskrivning">
            <a:extLst>
              <a:ext uri="{FF2B5EF4-FFF2-40B4-BE49-F238E27FC236}">
                <a16:creationId xmlns:a16="http://schemas.microsoft.com/office/drawing/2014/main" id="{2CB82C74-33F9-EC45-9E1B-0C9A0A34DF0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9845" y="4587002"/>
            <a:ext cx="689594" cy="1080000"/>
          </a:xfrm>
          <a:prstGeom prst="rect">
            <a:avLst/>
          </a:prstGeom>
        </p:spPr>
      </p:pic>
      <p:pic>
        <p:nvPicPr>
          <p:cNvPr id="32" name="Bildobjekt 22" descr="En bild som visar objekt, klocka&#10;&#10;Automatiskt genererad beskrivning">
            <a:extLst>
              <a:ext uri="{FF2B5EF4-FFF2-40B4-BE49-F238E27FC236}">
                <a16:creationId xmlns:a16="http://schemas.microsoft.com/office/drawing/2014/main" id="{86CD8415-3275-6F4D-82BF-E17DA86EC72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477" y="4587002"/>
            <a:ext cx="831892" cy="1080000"/>
          </a:xfrm>
          <a:prstGeom prst="rect">
            <a:avLst/>
          </a:prstGeom>
        </p:spPr>
      </p:pic>
      <p:pic>
        <p:nvPicPr>
          <p:cNvPr id="33" name="Bildobjekt 26" descr="En bild som visar lampa, ritning, ljus&#10;&#10;Automatiskt genererad beskrivning">
            <a:extLst>
              <a:ext uri="{FF2B5EF4-FFF2-40B4-BE49-F238E27FC236}">
                <a16:creationId xmlns:a16="http://schemas.microsoft.com/office/drawing/2014/main" id="{4BA65C86-4734-684A-BCEA-51D5F9FBE51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0566" y="2840620"/>
            <a:ext cx="1914177" cy="624835"/>
          </a:xfrm>
          <a:prstGeom prst="rect">
            <a:avLst/>
          </a:prstGeom>
        </p:spPr>
      </p:pic>
      <p:pic>
        <p:nvPicPr>
          <p:cNvPr id="22" name="Picture 23">
            <a:extLst>
              <a:ext uri="{FF2B5EF4-FFF2-40B4-BE49-F238E27FC236}">
                <a16:creationId xmlns:a16="http://schemas.microsoft.com/office/drawing/2014/main" id="{A71BF2EE-04E0-2441-A8B1-CCF0C87C2D2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3800" y="5169832"/>
            <a:ext cx="159380" cy="502928"/>
          </a:xfrm>
          <a:prstGeom prst="rect">
            <a:avLst/>
          </a:prstGeom>
        </p:spPr>
      </p:pic>
      <p:pic>
        <p:nvPicPr>
          <p:cNvPr id="34" name="Bildobjekt 12" descr="En bild som visar ritning, hjul&#10;&#10;Automatiskt genererad beskrivning">
            <a:extLst>
              <a:ext uri="{FF2B5EF4-FFF2-40B4-BE49-F238E27FC236}">
                <a16:creationId xmlns:a16="http://schemas.microsoft.com/office/drawing/2014/main" id="{36D012B9-4F41-1D41-8CD7-13B72C750B7E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001901" y="4912210"/>
            <a:ext cx="2259274" cy="754792"/>
          </a:xfrm>
          <a:prstGeom prst="rect">
            <a:avLst/>
          </a:prstGeom>
        </p:spPr>
      </p:pic>
      <p:pic>
        <p:nvPicPr>
          <p:cNvPr id="35" name="Picture 16">
            <a:extLst>
              <a:ext uri="{FF2B5EF4-FFF2-40B4-BE49-F238E27FC236}">
                <a16:creationId xmlns:a16="http://schemas.microsoft.com/office/drawing/2014/main" id="{D8CD4142-27FE-F047-BA87-95F07C1A36D1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1003" y="5364234"/>
            <a:ext cx="216708" cy="309975"/>
          </a:xfrm>
          <a:prstGeom prst="rect">
            <a:avLst/>
          </a:prstGeom>
        </p:spPr>
      </p:pic>
      <p:pic>
        <p:nvPicPr>
          <p:cNvPr id="37" name="Bildobjekt 22" descr="En bild som visar objekt, klocka&#10;&#10;Automatiskt genererad beskrivning">
            <a:extLst>
              <a:ext uri="{FF2B5EF4-FFF2-40B4-BE49-F238E27FC236}">
                <a16:creationId xmlns:a16="http://schemas.microsoft.com/office/drawing/2014/main" id="{1B71A1E1-4FBF-5241-B9D8-49060C5D67A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9167" y="4959413"/>
            <a:ext cx="546461" cy="709441"/>
          </a:xfrm>
          <a:prstGeom prst="rect">
            <a:avLst/>
          </a:prstGeom>
        </p:spPr>
      </p:pic>
      <p:sp>
        <p:nvSpPr>
          <p:cNvPr id="40" name="Rubrik 18">
            <a:extLst>
              <a:ext uri="{FF2B5EF4-FFF2-40B4-BE49-F238E27FC236}">
                <a16:creationId xmlns:a16="http://schemas.microsoft.com/office/drawing/2014/main" id="{A7819144-7A27-EE48-9BB8-13DB9F4E33DC}"/>
              </a:ext>
            </a:extLst>
          </p:cNvPr>
          <p:cNvSpPr txBox="1">
            <a:spLocks/>
          </p:cNvSpPr>
          <p:nvPr/>
        </p:nvSpPr>
        <p:spPr>
          <a:xfrm>
            <a:off x="850916" y="1152000"/>
            <a:ext cx="6991226" cy="183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8800" dirty="0"/>
              <a:t>20 </a:t>
            </a:r>
            <a:r>
              <a:rPr lang="sv-SE" sz="8800" dirty="0" err="1"/>
              <a:t>kierrosta</a:t>
            </a:r>
            <a:r>
              <a:rPr lang="sv-SE" sz="8800" dirty="0"/>
              <a:t> </a:t>
            </a:r>
          </a:p>
        </p:txBody>
      </p:sp>
      <p:sp>
        <p:nvSpPr>
          <p:cNvPr id="41" name="Platshållare för text 20">
            <a:extLst>
              <a:ext uri="{FF2B5EF4-FFF2-40B4-BE49-F238E27FC236}">
                <a16:creationId xmlns:a16="http://schemas.microsoft.com/office/drawing/2014/main" id="{CFA98564-9901-5C4A-81D3-F4D34178B34E}"/>
              </a:ext>
            </a:extLst>
          </p:cNvPr>
          <p:cNvSpPr txBox="1">
            <a:spLocks/>
          </p:cNvSpPr>
          <p:nvPr/>
        </p:nvSpPr>
        <p:spPr>
          <a:xfrm>
            <a:off x="788090" y="2880000"/>
            <a:ext cx="5075999" cy="252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 err="1"/>
              <a:t>ympäri</a:t>
            </a:r>
            <a:r>
              <a:rPr lang="sv-SE" b="1" dirty="0"/>
              <a:t> </a:t>
            </a:r>
            <a:r>
              <a:rPr lang="sv-SE" b="1" dirty="0" err="1"/>
              <a:t>maapallon</a:t>
            </a:r>
            <a:r>
              <a:rPr lang="sv-SE" b="1" dirty="0"/>
              <a:t> </a:t>
            </a:r>
            <a:r>
              <a:rPr lang="sv-SE" b="1" dirty="0" err="1"/>
              <a:t>joka</a:t>
            </a:r>
            <a:r>
              <a:rPr lang="sv-SE" b="1" dirty="0"/>
              <a:t> </a:t>
            </a:r>
            <a:r>
              <a:rPr lang="sv-SE" b="1" dirty="0" err="1"/>
              <a:t>päivä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60423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48 0.0007 L -4.16667E-7 0.00023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2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22222E-6 L -0.02409 0.0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03398 -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0" grpId="1"/>
      <p:bldP spid="4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5">
            <a:extLst>
              <a:ext uri="{FF2B5EF4-FFF2-40B4-BE49-F238E27FC236}">
                <a16:creationId xmlns:a16="http://schemas.microsoft.com/office/drawing/2014/main" id="{BFAE5413-0659-DB42-8BFD-8A081873BE7A}"/>
              </a:ext>
            </a:extLst>
          </p:cNvPr>
          <p:cNvCxnSpPr>
            <a:cxnSpLocks/>
          </p:cNvCxnSpPr>
          <p:nvPr/>
        </p:nvCxnSpPr>
        <p:spPr>
          <a:xfrm>
            <a:off x="731951" y="5680746"/>
            <a:ext cx="10725152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26" descr="En bild som visar lampa, ritning, ljus&#10;&#10;Automatiskt genererad beskrivning">
            <a:extLst>
              <a:ext uri="{FF2B5EF4-FFF2-40B4-BE49-F238E27FC236}">
                <a16:creationId xmlns:a16="http://schemas.microsoft.com/office/drawing/2014/main" id="{25E46C93-D199-444D-B235-8FEAB53FE8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249" y="4185386"/>
            <a:ext cx="829014" cy="270610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02728C1B-8971-E84F-894D-24F60F1439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641238" y="5191374"/>
            <a:ext cx="207669" cy="475628"/>
          </a:xfrm>
          <a:prstGeom prst="rect">
            <a:avLst/>
          </a:prstGeom>
        </p:spPr>
      </p:pic>
      <p:pic>
        <p:nvPicPr>
          <p:cNvPr id="16" name="Picture 31">
            <a:extLst>
              <a:ext uri="{FF2B5EF4-FFF2-40B4-BE49-F238E27FC236}">
                <a16:creationId xmlns:a16="http://schemas.microsoft.com/office/drawing/2014/main" id="{A665C91F-0153-B442-B93A-ABE9CBDFB6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375086" y="5207144"/>
            <a:ext cx="249595" cy="466349"/>
          </a:xfrm>
          <a:prstGeom prst="rect">
            <a:avLst/>
          </a:prstGeom>
        </p:spPr>
      </p:pic>
      <p:pic>
        <p:nvPicPr>
          <p:cNvPr id="18" name="Bildobjekt 26" descr="En bild som visar lampa, ritning, ljus&#10;&#10;Automatiskt genererad beskrivning">
            <a:extLst>
              <a:ext uri="{FF2B5EF4-FFF2-40B4-BE49-F238E27FC236}">
                <a16:creationId xmlns:a16="http://schemas.microsoft.com/office/drawing/2014/main" id="{B10FB242-6371-7E4F-8B48-2D4FF12D23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0236" y="2637226"/>
            <a:ext cx="829014" cy="270610"/>
          </a:xfrm>
          <a:prstGeom prst="rect">
            <a:avLst/>
          </a:prstGeom>
        </p:spPr>
      </p:pic>
      <p:pic>
        <p:nvPicPr>
          <p:cNvPr id="19" name="Bildobjekt 26" descr="En bild som visar lampa, ritning, ljus&#10;&#10;Automatiskt genererad beskrivning">
            <a:extLst>
              <a:ext uri="{FF2B5EF4-FFF2-40B4-BE49-F238E27FC236}">
                <a16:creationId xmlns:a16="http://schemas.microsoft.com/office/drawing/2014/main" id="{C10535BB-3711-054A-891D-2A47CF57C2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2073" y="4252669"/>
            <a:ext cx="474691" cy="154950"/>
          </a:xfrm>
          <a:prstGeom prst="rect">
            <a:avLst/>
          </a:prstGeom>
        </p:spPr>
      </p:pic>
      <p:pic>
        <p:nvPicPr>
          <p:cNvPr id="21" name="Picture 17">
            <a:extLst>
              <a:ext uri="{FF2B5EF4-FFF2-40B4-BE49-F238E27FC236}">
                <a16:creationId xmlns:a16="http://schemas.microsoft.com/office/drawing/2014/main" id="{AE89E972-50FD-4641-A0DA-C7282093506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983" y="5169832"/>
            <a:ext cx="159379" cy="502928"/>
          </a:xfrm>
          <a:prstGeom prst="rect">
            <a:avLst/>
          </a:prstGeom>
        </p:spPr>
      </p:pic>
      <p:pic>
        <p:nvPicPr>
          <p:cNvPr id="23" name="Picture 24" descr="A picture containing clock, drawing, table&#10;&#10;Description automatically generated">
            <a:extLst>
              <a:ext uri="{FF2B5EF4-FFF2-40B4-BE49-F238E27FC236}">
                <a16:creationId xmlns:a16="http://schemas.microsoft.com/office/drawing/2014/main" id="{2D6EA06C-B979-8440-B085-D9E1D1A5F7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822" y="5337475"/>
            <a:ext cx="104311" cy="335285"/>
          </a:xfrm>
          <a:prstGeom prst="rect">
            <a:avLst/>
          </a:prstGeom>
        </p:spPr>
      </p:pic>
      <p:pic>
        <p:nvPicPr>
          <p:cNvPr id="28" name="Bildobjekt 6" descr="En bild som visar ritning, bord, klocka&#10;&#10;Automatiskt genererad beskrivning">
            <a:extLst>
              <a:ext uri="{FF2B5EF4-FFF2-40B4-BE49-F238E27FC236}">
                <a16:creationId xmlns:a16="http://schemas.microsoft.com/office/drawing/2014/main" id="{3C8BB83E-6AE8-7F44-952C-DC938AA4DB1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4559" y="3967552"/>
            <a:ext cx="1330184" cy="1704478"/>
          </a:xfrm>
          <a:prstGeom prst="rect">
            <a:avLst/>
          </a:prstGeom>
        </p:spPr>
      </p:pic>
      <p:pic>
        <p:nvPicPr>
          <p:cNvPr id="29" name="Bildobjekt 8" descr="En bild som visar ritning&#10;&#10;Automatiskt genererad beskrivning">
            <a:extLst>
              <a:ext uri="{FF2B5EF4-FFF2-40B4-BE49-F238E27FC236}">
                <a16:creationId xmlns:a16="http://schemas.microsoft.com/office/drawing/2014/main" id="{1EF234B2-73A9-9244-9420-A0CD751A41A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284" y="4366126"/>
            <a:ext cx="1330183" cy="1303755"/>
          </a:xfrm>
          <a:prstGeom prst="rect">
            <a:avLst/>
          </a:prstGeom>
        </p:spPr>
      </p:pic>
      <p:pic>
        <p:nvPicPr>
          <p:cNvPr id="30" name="Bildobjekt 16" descr="En bild som visar sitter, tecken, klocka, ritning&#10;&#10;Automatiskt genererad beskrivning">
            <a:extLst>
              <a:ext uri="{FF2B5EF4-FFF2-40B4-BE49-F238E27FC236}">
                <a16:creationId xmlns:a16="http://schemas.microsoft.com/office/drawing/2014/main" id="{6E003687-6449-B943-A9E0-B8AE88509EC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9086" y="4976904"/>
            <a:ext cx="1282276" cy="690098"/>
          </a:xfrm>
          <a:prstGeom prst="rect">
            <a:avLst/>
          </a:prstGeom>
        </p:spPr>
      </p:pic>
      <p:pic>
        <p:nvPicPr>
          <p:cNvPr id="31" name="Bildobjekt 20" descr="En bild som visar ritning&#10;&#10;Automatiskt genererad beskrivning">
            <a:extLst>
              <a:ext uri="{FF2B5EF4-FFF2-40B4-BE49-F238E27FC236}">
                <a16:creationId xmlns:a16="http://schemas.microsoft.com/office/drawing/2014/main" id="{2CB82C74-33F9-EC45-9E1B-0C9A0A34DF0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9845" y="4587002"/>
            <a:ext cx="689594" cy="1080000"/>
          </a:xfrm>
          <a:prstGeom prst="rect">
            <a:avLst/>
          </a:prstGeom>
        </p:spPr>
      </p:pic>
      <p:pic>
        <p:nvPicPr>
          <p:cNvPr id="32" name="Bildobjekt 22" descr="En bild som visar objekt, klocka&#10;&#10;Automatiskt genererad beskrivning">
            <a:extLst>
              <a:ext uri="{FF2B5EF4-FFF2-40B4-BE49-F238E27FC236}">
                <a16:creationId xmlns:a16="http://schemas.microsoft.com/office/drawing/2014/main" id="{86CD8415-3275-6F4D-82BF-E17DA86EC72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477" y="4587002"/>
            <a:ext cx="831892" cy="1080000"/>
          </a:xfrm>
          <a:prstGeom prst="rect">
            <a:avLst/>
          </a:prstGeom>
        </p:spPr>
      </p:pic>
      <p:pic>
        <p:nvPicPr>
          <p:cNvPr id="33" name="Bildobjekt 26" descr="En bild som visar lampa, ritning, ljus&#10;&#10;Automatiskt genererad beskrivning">
            <a:extLst>
              <a:ext uri="{FF2B5EF4-FFF2-40B4-BE49-F238E27FC236}">
                <a16:creationId xmlns:a16="http://schemas.microsoft.com/office/drawing/2014/main" id="{4BA65C86-4734-684A-BCEA-51D5F9FBE51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0566" y="2840620"/>
            <a:ext cx="1914177" cy="624835"/>
          </a:xfrm>
          <a:prstGeom prst="rect">
            <a:avLst/>
          </a:prstGeom>
        </p:spPr>
      </p:pic>
      <p:pic>
        <p:nvPicPr>
          <p:cNvPr id="22" name="Picture 23">
            <a:extLst>
              <a:ext uri="{FF2B5EF4-FFF2-40B4-BE49-F238E27FC236}">
                <a16:creationId xmlns:a16="http://schemas.microsoft.com/office/drawing/2014/main" id="{A71BF2EE-04E0-2441-A8B1-CCF0C87C2D2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3800" y="5169832"/>
            <a:ext cx="159380" cy="502928"/>
          </a:xfrm>
          <a:prstGeom prst="rect">
            <a:avLst/>
          </a:prstGeom>
        </p:spPr>
      </p:pic>
      <p:pic>
        <p:nvPicPr>
          <p:cNvPr id="34" name="Bildobjekt 12" descr="En bild som visar ritning, hjul&#10;&#10;Automatiskt genererad beskrivning">
            <a:extLst>
              <a:ext uri="{FF2B5EF4-FFF2-40B4-BE49-F238E27FC236}">
                <a16:creationId xmlns:a16="http://schemas.microsoft.com/office/drawing/2014/main" id="{36D012B9-4F41-1D41-8CD7-13B72C750B7E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001901" y="4912210"/>
            <a:ext cx="2259274" cy="754792"/>
          </a:xfrm>
          <a:prstGeom prst="rect">
            <a:avLst/>
          </a:prstGeom>
        </p:spPr>
      </p:pic>
      <p:pic>
        <p:nvPicPr>
          <p:cNvPr id="35" name="Picture 16">
            <a:extLst>
              <a:ext uri="{FF2B5EF4-FFF2-40B4-BE49-F238E27FC236}">
                <a16:creationId xmlns:a16="http://schemas.microsoft.com/office/drawing/2014/main" id="{D8CD4142-27FE-F047-BA87-95F07C1A36D1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1003" y="5364234"/>
            <a:ext cx="216708" cy="309975"/>
          </a:xfrm>
          <a:prstGeom prst="rect">
            <a:avLst/>
          </a:prstGeom>
        </p:spPr>
      </p:pic>
      <p:pic>
        <p:nvPicPr>
          <p:cNvPr id="37" name="Bildobjekt 22" descr="En bild som visar objekt, klocka&#10;&#10;Automatiskt genererad beskrivning">
            <a:extLst>
              <a:ext uri="{FF2B5EF4-FFF2-40B4-BE49-F238E27FC236}">
                <a16:creationId xmlns:a16="http://schemas.microsoft.com/office/drawing/2014/main" id="{1B71A1E1-4FBF-5241-B9D8-49060C5D67A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9167" y="4959413"/>
            <a:ext cx="546461" cy="709441"/>
          </a:xfrm>
          <a:prstGeom prst="rect">
            <a:avLst/>
          </a:prstGeom>
        </p:spPr>
      </p:pic>
      <p:sp>
        <p:nvSpPr>
          <p:cNvPr id="40" name="Rubrik 18">
            <a:extLst>
              <a:ext uri="{FF2B5EF4-FFF2-40B4-BE49-F238E27FC236}">
                <a16:creationId xmlns:a16="http://schemas.microsoft.com/office/drawing/2014/main" id="{A7819144-7A27-EE48-9BB8-13DB9F4E33DC}"/>
              </a:ext>
            </a:extLst>
          </p:cNvPr>
          <p:cNvSpPr txBox="1">
            <a:spLocks/>
          </p:cNvSpPr>
          <p:nvPr/>
        </p:nvSpPr>
        <p:spPr>
          <a:xfrm>
            <a:off x="850916" y="1152000"/>
            <a:ext cx="6991226" cy="183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8800" dirty="0"/>
              <a:t>1 000 000 </a:t>
            </a:r>
          </a:p>
        </p:txBody>
      </p:sp>
      <p:sp>
        <p:nvSpPr>
          <p:cNvPr id="41" name="Platshållare för text 20">
            <a:extLst>
              <a:ext uri="{FF2B5EF4-FFF2-40B4-BE49-F238E27FC236}">
                <a16:creationId xmlns:a16="http://schemas.microsoft.com/office/drawing/2014/main" id="{CFA98564-9901-5C4A-81D3-F4D34178B34E}"/>
              </a:ext>
            </a:extLst>
          </p:cNvPr>
          <p:cNvSpPr txBox="1">
            <a:spLocks/>
          </p:cNvSpPr>
          <p:nvPr/>
        </p:nvSpPr>
        <p:spPr>
          <a:xfrm>
            <a:off x="788090" y="2880000"/>
            <a:ext cx="6017538" cy="252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 err="1"/>
              <a:t>ihmistä</a:t>
            </a:r>
            <a:r>
              <a:rPr lang="sv-SE" b="1" dirty="0"/>
              <a:t> </a:t>
            </a:r>
            <a:r>
              <a:rPr lang="sv-SE" b="1" dirty="0" err="1"/>
              <a:t>matkustaa</a:t>
            </a:r>
            <a:r>
              <a:rPr lang="sv-SE" b="1" dirty="0"/>
              <a:t> </a:t>
            </a:r>
            <a:r>
              <a:rPr lang="sv-SE" b="1" dirty="0" err="1"/>
              <a:t>kanssamme</a:t>
            </a:r>
            <a:r>
              <a:rPr lang="sv-SE" b="1" dirty="0"/>
              <a:t> </a:t>
            </a:r>
            <a:r>
              <a:rPr lang="sv-SE" b="1" dirty="0" err="1"/>
              <a:t>joka</a:t>
            </a:r>
            <a:r>
              <a:rPr lang="sv-SE" b="1" dirty="0"/>
              <a:t> </a:t>
            </a:r>
            <a:r>
              <a:rPr lang="sv-SE" b="1" dirty="0" err="1"/>
              <a:t>päivä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69832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48 0.0007 L -4.16667E-7 0.00023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2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22222E-6 L -0.02409 0.0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03398 -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0" grpId="1"/>
      <p:bldP spid="4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038D9960-096E-8246-95D7-E14452D58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Nobina </a:t>
            </a:r>
            <a:r>
              <a:rPr lang="sv-SE" dirty="0" err="1"/>
              <a:t>yritysesitys</a:t>
            </a:r>
            <a:endParaRPr lang="sv-SE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10C3B170-4E2A-7D4D-9648-59EC2E44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5</a:t>
            </a:fld>
            <a:endParaRPr lang="sv-SE" dirty="0"/>
          </a:p>
        </p:txBody>
      </p:sp>
      <p:sp>
        <p:nvSpPr>
          <p:cNvPr id="19" name="Rubrik 18">
            <a:extLst>
              <a:ext uri="{FF2B5EF4-FFF2-40B4-BE49-F238E27FC236}">
                <a16:creationId xmlns:a16="http://schemas.microsoft.com/office/drawing/2014/main" id="{20D2C156-43B0-CB42-98E3-50729F613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500" y="1152000"/>
            <a:ext cx="5652000" cy="1836000"/>
          </a:xfrm>
        </p:spPr>
        <p:txBody>
          <a:bodyPr/>
          <a:lstStyle/>
          <a:p>
            <a:r>
              <a:rPr lang="sv-SE" sz="8800" dirty="0"/>
              <a:t>11 600</a:t>
            </a:r>
          </a:p>
        </p:txBody>
      </p:sp>
      <p:sp>
        <p:nvSpPr>
          <p:cNvPr id="21" name="Platshållare för text 20">
            <a:extLst>
              <a:ext uri="{FF2B5EF4-FFF2-40B4-BE49-F238E27FC236}">
                <a16:creationId xmlns:a16="http://schemas.microsoft.com/office/drawing/2014/main" id="{4BA6C58A-3DAA-8343-BC18-F74D6F03C3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8090" y="2880000"/>
            <a:ext cx="5075999" cy="2520000"/>
          </a:xfrm>
        </p:spPr>
        <p:txBody>
          <a:bodyPr/>
          <a:lstStyle/>
          <a:p>
            <a:r>
              <a:rPr lang="sv-SE" dirty="0" err="1"/>
              <a:t>Työntekijää</a:t>
            </a:r>
            <a:r>
              <a:rPr lang="sv-SE" dirty="0"/>
              <a:t> </a:t>
            </a:r>
            <a:r>
              <a:rPr lang="sv-SE" dirty="0" err="1"/>
              <a:t>Pohjoismaissa</a:t>
            </a:r>
            <a:endParaRPr lang="sv-SE" dirty="0"/>
          </a:p>
          <a:p>
            <a:endParaRPr lang="sv-SE" dirty="0"/>
          </a:p>
          <a:p>
            <a:r>
              <a:rPr lang="sv-SE" sz="4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1 400</a:t>
            </a:r>
          </a:p>
          <a:p>
            <a:r>
              <a:rPr lang="sv-SE" dirty="0" err="1"/>
              <a:t>Työntekijää</a:t>
            </a:r>
            <a:r>
              <a:rPr lang="sv-SE" dirty="0"/>
              <a:t> </a:t>
            </a:r>
            <a:r>
              <a:rPr lang="sv-SE" dirty="0" err="1"/>
              <a:t>Suomessa</a:t>
            </a:r>
            <a:r>
              <a:rPr lang="sv-SE" dirty="0"/>
              <a:t> </a:t>
            </a:r>
          </a:p>
          <a:p>
            <a:endParaRPr lang="sv-SE" dirty="0"/>
          </a:p>
          <a:p>
            <a:r>
              <a:rPr lang="sv-SE" dirty="0"/>
              <a:t> </a:t>
            </a:r>
          </a:p>
        </p:txBody>
      </p:sp>
      <p:pic>
        <p:nvPicPr>
          <p:cNvPr id="27" name="Platshållare för bild 26">
            <a:extLst>
              <a:ext uri="{FF2B5EF4-FFF2-40B4-BE49-F238E27FC236}">
                <a16:creationId xmlns:a16="http://schemas.microsoft.com/office/drawing/2014/main" id="{11B53D84-550F-E647-A941-327AD5B719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38836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48 0.0007 L 8.33333E-7 0.00023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2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tsikko 1"/>
          <p:cNvSpPr>
            <a:spLocks noGrp="1"/>
          </p:cNvSpPr>
          <p:nvPr>
            <p:ph type="title"/>
          </p:nvPr>
        </p:nvSpPr>
        <p:spPr>
          <a:xfrm>
            <a:off x="720000" y="612000"/>
            <a:ext cx="10728000" cy="864000"/>
          </a:xfrm>
        </p:spPr>
        <p:txBody>
          <a:bodyPr vert="horz" lIns="0" tIns="0" rIns="0" bIns="0" rtlCol="0" anchor="b">
            <a:normAutofit/>
          </a:bodyPr>
          <a:lstStyle/>
          <a:p>
            <a:pPr>
              <a:defRPr/>
            </a:pPr>
            <a:r>
              <a:rPr lang="fi-FI" altLang="en-US" dirty="0"/>
              <a:t>HSL-ALUE JA NOBINAN</a:t>
            </a:r>
            <a:br>
              <a:rPr lang="fi-FI" altLang="en-US" dirty="0"/>
            </a:br>
            <a:r>
              <a:rPr lang="fi-FI" altLang="en-US" dirty="0"/>
              <a:t>TOIMIALUE</a:t>
            </a:r>
            <a:endParaRPr lang="en-US" altLang="en-US" dirty="0"/>
          </a:p>
        </p:txBody>
      </p:sp>
      <p:sp>
        <p:nvSpPr>
          <p:cNvPr id="26628" name="Footer Placeholder 2">
            <a:extLst>
              <a:ext uri="{FF2B5EF4-FFF2-40B4-BE49-F238E27FC236}">
                <a16:creationId xmlns:a16="http://schemas.microsoft.com/office/drawing/2014/main" id="{5E284CFE-5F62-4496-A5CE-F17FE45CE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252000"/>
            <a:ext cx="2700000" cy="216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sv-SE"/>
              <a:t>Nobina PowerPoint-mall</a:t>
            </a:r>
          </a:p>
        </p:txBody>
      </p:sp>
      <p:sp>
        <p:nvSpPr>
          <p:cNvPr id="26629" name="Slide Number Placeholder 3">
            <a:extLst>
              <a:ext uri="{FF2B5EF4-FFF2-40B4-BE49-F238E27FC236}">
                <a16:creationId xmlns:a16="http://schemas.microsoft.com/office/drawing/2014/main" id="{1B3B48E7-98AF-4274-96B8-24D3F1E21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8000" y="252000"/>
            <a:ext cx="468085" cy="216000"/>
          </a:xfrm>
        </p:spPr>
        <p:txBody>
          <a:bodyPr/>
          <a:lstStyle/>
          <a:p>
            <a:pPr algn="l">
              <a:spcAft>
                <a:spcPts val="600"/>
              </a:spcAft>
            </a:pPr>
            <a:fld id="{AE086683-F536-42AB-ABBC-F4803DFE8DBC}" type="slidenum">
              <a:rPr lang="sv-SE" smtClean="0"/>
              <a:pPr algn="l">
                <a:spcAft>
                  <a:spcPts val="600"/>
                </a:spcAft>
              </a:pPr>
              <a:t>6</a:t>
            </a:fld>
            <a:endParaRPr lang="sv-SE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514D4F5-65B6-4BEF-A06D-52DA461DED2C}"/>
              </a:ext>
            </a:extLst>
          </p:cNvPr>
          <p:cNvSpPr txBox="1"/>
          <p:nvPr/>
        </p:nvSpPr>
        <p:spPr>
          <a:xfrm>
            <a:off x="719999" y="1691999"/>
            <a:ext cx="5595076" cy="40680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114300" indent="-34290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2000" dirty="0"/>
              <a:t>Nobina toimii HSL-alueella pääosin Espoossa, Helsingissä ja Vantaalla.</a:t>
            </a:r>
          </a:p>
          <a:p>
            <a:pPr marL="114300" indent="-34290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2000" dirty="0"/>
              <a:t>Nobina aloitti liikennöinnin Turussa heinäkuussa 2021 </a:t>
            </a:r>
            <a:r>
              <a:rPr lang="fi-FI" sz="2000" dirty="0" err="1"/>
              <a:t>Fölin</a:t>
            </a:r>
            <a:r>
              <a:rPr lang="fi-FI" sz="2000" dirty="0"/>
              <a:t> alueella.</a:t>
            </a:r>
          </a:p>
          <a:p>
            <a:pPr marL="114300" indent="-34290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2000" dirty="0"/>
              <a:t>Nobina aloittaa liikennöinnin Oulussa 2024 kesällä</a:t>
            </a:r>
          </a:p>
        </p:txBody>
      </p:sp>
      <p:pic>
        <p:nvPicPr>
          <p:cNvPr id="5" name="Sisällön paikkamerkki 6">
            <a:extLst>
              <a:ext uri="{FF2B5EF4-FFF2-40B4-BE49-F238E27FC236}">
                <a16:creationId xmlns:a16="http://schemas.microsoft.com/office/drawing/2014/main" id="{64CCD16B-06E9-4BB1-82F5-43AA4625623F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3"/>
          <a:srcRect l="177" r="4" b="4"/>
          <a:stretch/>
        </p:blipFill>
        <p:spPr>
          <a:xfrm>
            <a:off x="6390000" y="1691999"/>
            <a:ext cx="5075999" cy="406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627CD2-1AC9-478C-A8C0-F48010306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Suomen suurin sähköbussiliikennöitsijä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63AB471-7775-4662-AA21-7513284C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DB4644A-1961-40E1-AE5E-89E18308B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7</a:t>
            </a:fld>
            <a:endParaRPr lang="sv-SE" dirty="0"/>
          </a:p>
        </p:txBody>
      </p:sp>
      <p:pic>
        <p:nvPicPr>
          <p:cNvPr id="15" name="Kuva 14" descr="Kuva, joka sisältää kohteen bussi, ulko, taivas, keltainen&#10;&#10;Kuvaus luotu automaattisesti">
            <a:extLst>
              <a:ext uri="{FF2B5EF4-FFF2-40B4-BE49-F238E27FC236}">
                <a16:creationId xmlns:a16="http://schemas.microsoft.com/office/drawing/2014/main" id="{013F68E8-3682-435A-B21F-C9BE0FAFB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40" y="2314632"/>
            <a:ext cx="3614552" cy="2409701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8EA8B4B6-D270-40AB-8FF4-45B65482A6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" r="7020"/>
          <a:stretch/>
        </p:blipFill>
        <p:spPr>
          <a:xfrm>
            <a:off x="4248245" y="2315823"/>
            <a:ext cx="3771707" cy="2408510"/>
          </a:xfrm>
          <a:prstGeom prst="rect">
            <a:avLst/>
          </a:prstGeom>
        </p:spPr>
      </p:pic>
      <p:pic>
        <p:nvPicPr>
          <p:cNvPr id="22" name="Kuva 21" descr="Kuva, joka sisältää kohteen taivas, oranssi, ulko, bussi&#10;&#10;Kuvaus luotu automaattisesti">
            <a:extLst>
              <a:ext uri="{FF2B5EF4-FFF2-40B4-BE49-F238E27FC236}">
                <a16:creationId xmlns:a16="http://schemas.microsoft.com/office/drawing/2014/main" id="{93321C1C-7804-4655-9324-DDA2F89A0D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966" y="2333682"/>
            <a:ext cx="3600265" cy="2400177"/>
          </a:xfrm>
          <a:prstGeom prst="rect">
            <a:avLst/>
          </a:prstGeom>
        </p:spPr>
      </p:pic>
      <p:sp>
        <p:nvSpPr>
          <p:cNvPr id="12" name="Tekstin paikkamerkki 7">
            <a:extLst>
              <a:ext uri="{FF2B5EF4-FFF2-40B4-BE49-F238E27FC236}">
                <a16:creationId xmlns:a16="http://schemas.microsoft.com/office/drawing/2014/main" id="{96EDE5CB-ED39-4518-9221-DD69CA22712C}"/>
              </a:ext>
            </a:extLst>
          </p:cNvPr>
          <p:cNvSpPr txBox="1">
            <a:spLocks/>
          </p:cNvSpPr>
          <p:nvPr/>
        </p:nvSpPr>
        <p:spPr>
          <a:xfrm>
            <a:off x="2736325" y="5068104"/>
            <a:ext cx="7473330" cy="10723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600" b="1" dirty="0"/>
              <a:t>Meillä on Suomessa 500 linja-autoa, joista yli 220 on sähköbusseja.</a:t>
            </a:r>
          </a:p>
          <a:p>
            <a:r>
              <a:rPr lang="fi-FI" sz="1600" b="1" dirty="0"/>
              <a:t>Sähköbussit toimittaa kiinalainen BYD.</a:t>
            </a:r>
          </a:p>
          <a:p>
            <a:r>
              <a:rPr lang="fi-FI" sz="1600" b="1" dirty="0"/>
              <a:t>Diesel-busseja meillä on useammalta merkiltä (Mercedes-Benz, VDL, Scania, Volvo, </a:t>
            </a:r>
            <a:r>
              <a:rPr lang="fi-FI" sz="1600" b="1" dirty="0" err="1"/>
              <a:t>Iveco</a:t>
            </a:r>
            <a:r>
              <a:rPr lang="fi-FI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56217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0990" indent="-380990">
              <a:buFont typeface="Wingdings" pitchFamily="2" charset="2"/>
              <a:buChar char="§"/>
            </a:pPr>
            <a:r>
              <a:rPr lang="fi-FI" sz="2667" dirty="0"/>
              <a:t>Usein päivän aikana ajetaan eri linjoja</a:t>
            </a:r>
          </a:p>
          <a:p>
            <a:pPr marL="380990" indent="-380990">
              <a:buFont typeface="Wingdings" pitchFamily="2" charset="2"/>
              <a:buChar char="§"/>
            </a:pPr>
            <a:r>
              <a:rPr lang="fi-FI" sz="2667" dirty="0"/>
              <a:t>Auto voi myös vaihtua</a:t>
            </a:r>
          </a:p>
          <a:p>
            <a:pPr marL="380990" indent="-380990">
              <a:buFont typeface="Wingdings" pitchFamily="2" charset="2"/>
              <a:buChar char="§"/>
            </a:pPr>
            <a:r>
              <a:rPr lang="fi-FI" sz="2667" dirty="0"/>
              <a:t>Pysäkkivaihtoihin voidaan mennä myös henkilöautolla</a:t>
            </a:r>
          </a:p>
          <a:p>
            <a:pPr marL="380990" indent="-380990">
              <a:buFont typeface="Wingdings" pitchFamily="2" charset="2"/>
              <a:buChar char="§"/>
            </a:pPr>
            <a:r>
              <a:rPr lang="fi-FI" sz="2667" dirty="0"/>
              <a:t>Työpäivän sisältö voi muuttua 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Työpäivänä tapahtuu:</a:t>
            </a:r>
          </a:p>
        </p:txBody>
      </p:sp>
      <p:pic>
        <p:nvPicPr>
          <p:cNvPr id="8" name="Kuvan paikkamerkki 7" descr="Kuva, joka sisältää kohteen lattia, nainen, sisä, henkilö&#10;&#10;Kuvaus luotu automaattisesti">
            <a:extLst>
              <a:ext uri="{FF2B5EF4-FFF2-40B4-BE49-F238E27FC236}">
                <a16:creationId xmlns:a16="http://schemas.microsoft.com/office/drawing/2014/main" id="{E220EB4C-5095-4005-AD17-3F8B3A5BF6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8" r="117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9555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tsikk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733" dirty="0" err="1"/>
              <a:t>Nobinalaiset</a:t>
            </a:r>
            <a:r>
              <a:rPr lang="fi-FI" sz="3733" dirty="0"/>
              <a:t> Suomessa</a:t>
            </a:r>
            <a:endParaRPr lang="en-US" sz="3733" dirty="0"/>
          </a:p>
        </p:txBody>
      </p:sp>
      <p:sp>
        <p:nvSpPr>
          <p:cNvPr id="29699" name="Tekstin paikkamerkki 4"/>
          <p:cNvSpPr>
            <a:spLocks noGrp="1"/>
          </p:cNvSpPr>
          <p:nvPr>
            <p:ph idx="1"/>
          </p:nvPr>
        </p:nvSpPr>
        <p:spPr bwMode="auto">
          <a:xfrm>
            <a:off x="541678" y="1714462"/>
            <a:ext cx="7666557" cy="4255772"/>
          </a:xfrm>
          <a:noFill/>
          <a:ln>
            <a:miter lim="800000"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fi-FI" sz="2667" dirty="0"/>
              <a:t>1200 kuljettajaa</a:t>
            </a:r>
          </a:p>
          <a:p>
            <a:pPr lvl="1"/>
            <a:r>
              <a:rPr lang="fi-FI" sz="2133" dirty="0">
                <a:solidFill>
                  <a:schemeClr val="tx1"/>
                </a:solidFill>
              </a:rPr>
              <a:t>Keski-ikä 47 v.</a:t>
            </a:r>
          </a:p>
          <a:p>
            <a:pPr lvl="1"/>
            <a:r>
              <a:rPr lang="fi-FI" sz="2133" dirty="0">
                <a:solidFill>
                  <a:schemeClr val="tx1"/>
                </a:solidFill>
              </a:rPr>
              <a:t>Naisia 6 %</a:t>
            </a:r>
            <a:br>
              <a:rPr lang="fi-FI" dirty="0">
                <a:latin typeface="+mn-lt"/>
              </a:rPr>
            </a:br>
            <a:endParaRPr lang="fi-FI" dirty="0">
              <a:latin typeface="+mn-lt"/>
            </a:endParaRPr>
          </a:p>
          <a:p>
            <a:r>
              <a:rPr lang="fi-FI" sz="2667" dirty="0"/>
              <a:t>44 asentajaa</a:t>
            </a:r>
          </a:p>
          <a:p>
            <a:r>
              <a:rPr lang="fi-FI" sz="2667" dirty="0"/>
              <a:t>75 toimihenkilöä</a:t>
            </a:r>
          </a:p>
          <a:p>
            <a:r>
              <a:rPr lang="fi-FI" sz="2667" dirty="0"/>
              <a:t>Nobina on monipuolinen työpaikka ja monikulttuurinen työyhteisö. </a:t>
            </a:r>
            <a:endParaRPr lang="en-US" sz="2667" dirty="0"/>
          </a:p>
        </p:txBody>
      </p:sp>
      <p:pic>
        <p:nvPicPr>
          <p:cNvPr id="3" name="Kuva 2" descr="Kuva, joka sisältää kohteen henkilö, auto, mies, sisä&#10;&#10;Kuvaus luotu automaattisesti">
            <a:extLst>
              <a:ext uri="{FF2B5EF4-FFF2-40B4-BE49-F238E27FC236}">
                <a16:creationId xmlns:a16="http://schemas.microsoft.com/office/drawing/2014/main" id="{5CA1308C-EA94-41F0-A1C3-035DFA3945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0666">
            <a:off x="5009324" y="1700779"/>
            <a:ext cx="3216000" cy="21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Kuva 6" descr="Kuva, joka sisältää kohteen henkilö, istuminen, sisä, tietokone&#10;&#10;Kuvaus luotu automaattisesti">
            <a:extLst>
              <a:ext uri="{FF2B5EF4-FFF2-40B4-BE49-F238E27FC236}">
                <a16:creationId xmlns:a16="http://schemas.microsoft.com/office/drawing/2014/main" id="{783BF34E-7CFE-47DF-8839-80D631475B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1336">
            <a:off x="8413856" y="1237325"/>
            <a:ext cx="3216000" cy="21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Kuva 4" descr="Kuva, joka sisältää kohteen elektroniikka&#10;&#10;Kuvaus luotu automaattisesti">
            <a:extLst>
              <a:ext uri="{FF2B5EF4-FFF2-40B4-BE49-F238E27FC236}">
                <a16:creationId xmlns:a16="http://schemas.microsoft.com/office/drawing/2014/main" id="{BDECCEF3-DC88-4F4C-B0AA-396FE0DC06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771" y="3494203"/>
            <a:ext cx="3216000" cy="21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0559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322A73-0B31-0437-400F-933B753E4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664" y="1785667"/>
            <a:ext cx="10446589" cy="3942273"/>
          </a:xfrm>
        </p:spPr>
        <p:txBody>
          <a:bodyPr/>
          <a:lstStyle/>
          <a:p>
            <a:br>
              <a:rPr lang="fi-FI" dirty="0"/>
            </a:br>
            <a:r>
              <a:rPr lang="fi-FI" dirty="0"/>
              <a:t>Oulussa meitä </a:t>
            </a:r>
            <a:r>
              <a:rPr lang="fi-FI" dirty="0" err="1"/>
              <a:t>Nobinalaisia</a:t>
            </a:r>
            <a:r>
              <a:rPr lang="fi-FI" dirty="0"/>
              <a:t> aloitti 3.6.2024:</a:t>
            </a:r>
            <a:br>
              <a:rPr lang="fi-FI" dirty="0"/>
            </a:br>
            <a:br>
              <a:rPr lang="fi-FI" dirty="0"/>
            </a:br>
            <a:r>
              <a:rPr lang="fi-FI" b="0" dirty="0">
                <a:solidFill>
                  <a:schemeClr val="tx1"/>
                </a:solidFill>
              </a:rPr>
              <a:t>-</a:t>
            </a:r>
            <a:r>
              <a:rPr lang="fi-FI" sz="2400" b="0" dirty="0">
                <a:solidFill>
                  <a:schemeClr val="tx1"/>
                </a:solidFill>
              </a:rPr>
              <a:t>kuljettajia 120, joista oppisopimuksella aloitti 28 kuljettajaa/2 eri ryhmästä</a:t>
            </a:r>
            <a:br>
              <a:rPr lang="fi-FI" sz="2400" b="0" dirty="0">
                <a:solidFill>
                  <a:schemeClr val="tx1"/>
                </a:solidFill>
              </a:rPr>
            </a:br>
            <a:r>
              <a:rPr lang="fi-FI" sz="2400" b="0" dirty="0">
                <a:solidFill>
                  <a:schemeClr val="tx1"/>
                </a:solidFill>
              </a:rPr>
              <a:t>-mekaanikkoja 3</a:t>
            </a:r>
            <a:br>
              <a:rPr lang="fi-FI" sz="2400" b="0" dirty="0">
                <a:solidFill>
                  <a:schemeClr val="tx1"/>
                </a:solidFill>
              </a:rPr>
            </a:br>
            <a:r>
              <a:rPr lang="fi-FI" sz="2400" b="0" dirty="0">
                <a:solidFill>
                  <a:schemeClr val="tx1"/>
                </a:solidFill>
              </a:rPr>
              <a:t>-toimihenkilöitä 5</a:t>
            </a:r>
            <a:br>
              <a:rPr lang="fi-FI" sz="2400" b="0" dirty="0">
                <a:solidFill>
                  <a:schemeClr val="tx1"/>
                </a:solidFill>
              </a:rPr>
            </a:br>
            <a:br>
              <a:rPr lang="fi-FI" sz="2400" b="0" dirty="0">
                <a:solidFill>
                  <a:schemeClr val="tx1"/>
                </a:solidFill>
              </a:rPr>
            </a:br>
            <a:r>
              <a:rPr lang="fi-FI" sz="2400" b="0" dirty="0">
                <a:solidFill>
                  <a:schemeClr val="tx1"/>
                </a:solidFill>
              </a:rPr>
              <a:t>Yhteistyö OSAO n kanssa sujunut hyvin heti alusta alkaen ja saimme rekrytoitua tarvittavan kuljettajamäärän hallitusti ja oikea aikaisesti. Oppisopimus oli yksi merkittävä osa rekrytointi kanavista. Näin pystyimme tarjoamaan alavaihtajille koulutuksen sekä vakituisen työpaikan.</a:t>
            </a:r>
            <a:br>
              <a:rPr lang="fi-FI" sz="2400" b="0" dirty="0">
                <a:solidFill>
                  <a:schemeClr val="tx1"/>
                </a:solidFill>
              </a:rPr>
            </a:br>
            <a:br>
              <a:rPr lang="fi-FI" dirty="0"/>
            </a:b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0E7ABDB-464C-E675-E541-29B618D9D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Nobina PowerPoint-mall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3DEE320-B784-8869-E0D1-6D70EC857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E086683-F536-42AB-ABBC-F4803DFE8DBC}" type="slidenum">
              <a:rPr lang="sv-SE" smtClean="0"/>
              <a:pPr algn="l"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86307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uokaaviosymboli: Liitin 3"/>
          <p:cNvSpPr/>
          <p:nvPr/>
        </p:nvSpPr>
        <p:spPr>
          <a:xfrm>
            <a:off x="815413" y="548680"/>
            <a:ext cx="1152128" cy="115200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5" name="Suorakulmio 4"/>
          <p:cNvSpPr/>
          <p:nvPr/>
        </p:nvSpPr>
        <p:spPr>
          <a:xfrm>
            <a:off x="1065853" y="570681"/>
            <a:ext cx="64152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6400" dirty="0"/>
              <a:t>?</a:t>
            </a:r>
          </a:p>
        </p:txBody>
      </p:sp>
      <p:sp>
        <p:nvSpPr>
          <p:cNvPr id="7" name="Suorakulmio 6"/>
          <p:cNvSpPr/>
          <p:nvPr/>
        </p:nvSpPr>
        <p:spPr>
          <a:xfrm>
            <a:off x="2447595" y="1147313"/>
            <a:ext cx="936196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dirty="0"/>
              <a:t>Haasteet:</a:t>
            </a:r>
          </a:p>
          <a:p>
            <a:r>
              <a:rPr lang="fi-FI" sz="3200" dirty="0"/>
              <a:t>-valinnat koulutukseen (taustojen/motivaation selvittäminen)</a:t>
            </a:r>
          </a:p>
          <a:p>
            <a:pPr marL="457200" indent="-457200">
              <a:buFontTx/>
              <a:buChar char="-"/>
            </a:pPr>
            <a:r>
              <a:rPr lang="fi-FI" sz="3200" dirty="0"/>
              <a:t>Koulutus ja ajo-oikeuden saaminen</a:t>
            </a:r>
          </a:p>
          <a:p>
            <a:pPr marL="457200" indent="-457200">
              <a:buFontTx/>
              <a:buChar char="-"/>
            </a:pPr>
            <a:r>
              <a:rPr lang="fi-FI" sz="3200" dirty="0"/>
              <a:t>Ammattitaidon vahvistuminen työn suorittamisen ohella</a:t>
            </a:r>
          </a:p>
          <a:p>
            <a:pPr marL="457200" indent="-457200">
              <a:buFontTx/>
              <a:buChar char="-"/>
            </a:pPr>
            <a:r>
              <a:rPr lang="fi-FI" sz="3200" dirty="0"/>
              <a:t>Suuri </a:t>
            </a:r>
            <a:r>
              <a:rPr lang="fi-FI" sz="3200" dirty="0" err="1"/>
              <a:t>opso</a:t>
            </a:r>
            <a:r>
              <a:rPr lang="fi-FI" sz="3200" dirty="0"/>
              <a:t> ryhmä -&gt; vaikeus saada kaikki samaan aikaan lähipäivälle</a:t>
            </a:r>
          </a:p>
          <a:p>
            <a:pPr marL="457200" indent="-457200">
              <a:buFontTx/>
              <a:buChar char="-"/>
            </a:pPr>
            <a:r>
              <a:rPr lang="fi-FI" sz="3200" dirty="0"/>
              <a:t>Koulutuksen jälkeen lähipäivien suorittaminen (varsinkin yleissivistävät aineet)</a:t>
            </a:r>
          </a:p>
          <a:p>
            <a:pPr marL="457200" indent="-457200">
              <a:buFontTx/>
              <a:buChar char="-"/>
            </a:pPr>
            <a:r>
              <a:rPr lang="fi-FI" sz="3200" dirty="0"/>
              <a:t>Valmistuminen</a:t>
            </a:r>
          </a:p>
        </p:txBody>
      </p:sp>
    </p:spTree>
    <p:extLst>
      <p:ext uri="{BB962C8B-B14F-4D97-AF65-F5344CB8AC3E}">
        <p14:creationId xmlns:p14="http://schemas.microsoft.com/office/powerpoint/2010/main" val="2697899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D6CC630-64A9-4FDB-AF06-D250AEF7FF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8EB1E3-8574-492E-A121-CA0FD221B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9061" y="2431901"/>
            <a:ext cx="7278229" cy="162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20311"/>
      </p:ext>
    </p:extLst>
  </p:cSld>
  <p:clrMapOvr>
    <a:masterClrMapping/>
  </p:clrMapOvr>
</p:sld>
</file>

<file path=ppt/theme/theme1.xml><?xml version="1.0" encoding="utf-8"?>
<a:theme xmlns:a="http://schemas.openxmlformats.org/drawingml/2006/main" name="Nobina">
  <a:themeElements>
    <a:clrScheme name="Nobina_color">
      <a:dk1>
        <a:sysClr val="windowText" lastClr="000000"/>
      </a:dk1>
      <a:lt1>
        <a:sysClr val="window" lastClr="FFFFFF"/>
      </a:lt1>
      <a:dk2>
        <a:srgbClr val="043D0C"/>
      </a:dk2>
      <a:lt2>
        <a:srgbClr val="F8F8F8"/>
      </a:lt2>
      <a:accent1>
        <a:srgbClr val="39A935"/>
      </a:accent1>
      <a:accent2>
        <a:srgbClr val="043D0C"/>
      </a:accent2>
      <a:accent3>
        <a:srgbClr val="FDC543"/>
      </a:accent3>
      <a:accent4>
        <a:srgbClr val="FD5D48"/>
      </a:accent4>
      <a:accent5>
        <a:srgbClr val="F8C9DF"/>
      </a:accent5>
      <a:accent6>
        <a:srgbClr val="00508C"/>
      </a:accent6>
      <a:hlink>
        <a:srgbClr val="39A935"/>
      </a:hlink>
      <a:folHlink>
        <a:srgbClr val="919191"/>
      </a:folHlink>
    </a:clrScheme>
    <a:fontScheme name="Nobina_font_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FEDE46FE-7779-4EBF-8830-4C23D80407DD}" vid="{C949F6BB-1AF4-4720-9898-6CA806D0BF2F}"/>
    </a:ext>
  </a:extLst>
</a:theme>
</file>

<file path=ppt/theme/theme2.xml><?xml version="1.0" encoding="utf-8"?>
<a:theme xmlns:a="http://schemas.openxmlformats.org/drawingml/2006/main" name="Nobina">
  <a:themeElements>
    <a:clrScheme name="Nobina_color">
      <a:dk1>
        <a:sysClr val="windowText" lastClr="000000"/>
      </a:dk1>
      <a:lt1>
        <a:sysClr val="window" lastClr="FFFFFF"/>
      </a:lt1>
      <a:dk2>
        <a:srgbClr val="043D0C"/>
      </a:dk2>
      <a:lt2>
        <a:srgbClr val="F8F8F8"/>
      </a:lt2>
      <a:accent1>
        <a:srgbClr val="39A935"/>
      </a:accent1>
      <a:accent2>
        <a:srgbClr val="043D0C"/>
      </a:accent2>
      <a:accent3>
        <a:srgbClr val="FDC543"/>
      </a:accent3>
      <a:accent4>
        <a:srgbClr val="FD5D48"/>
      </a:accent4>
      <a:accent5>
        <a:srgbClr val="F8C9DF"/>
      </a:accent5>
      <a:accent6>
        <a:srgbClr val="00508C"/>
      </a:accent6>
      <a:hlink>
        <a:srgbClr val="39A935"/>
      </a:hlink>
      <a:folHlink>
        <a:srgbClr val="919191"/>
      </a:folHlink>
    </a:clrScheme>
    <a:fontScheme name="Nobina_font_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lank.potx" id="{6FBEA86A-7FC8-4C44-BC55-9CD0BD512ACB}" vid="{7BDB43ED-3E03-4A00-AB73-9341C53CA216}"/>
    </a:ext>
  </a:extLst>
</a:theme>
</file>

<file path=ppt/theme/theme3.xml><?xml version="1.0" encoding="utf-8"?>
<a:theme xmlns:a="http://schemas.openxmlformats.org/drawingml/2006/main" name="Office-tema">
  <a:themeElements>
    <a:clrScheme name="Nobina_color">
      <a:dk1>
        <a:sysClr val="windowText" lastClr="000000"/>
      </a:dk1>
      <a:lt1>
        <a:sysClr val="window" lastClr="FFFFFF"/>
      </a:lt1>
      <a:dk2>
        <a:srgbClr val="043D0C"/>
      </a:dk2>
      <a:lt2>
        <a:srgbClr val="F8F8F8"/>
      </a:lt2>
      <a:accent1>
        <a:srgbClr val="39A935"/>
      </a:accent1>
      <a:accent2>
        <a:srgbClr val="043D0C"/>
      </a:accent2>
      <a:accent3>
        <a:srgbClr val="FDC543"/>
      </a:accent3>
      <a:accent4>
        <a:srgbClr val="FD5D48"/>
      </a:accent4>
      <a:accent5>
        <a:srgbClr val="F8C9DF"/>
      </a:accent5>
      <a:accent6>
        <a:srgbClr val="00508C"/>
      </a:accent6>
      <a:hlink>
        <a:srgbClr val="39A935"/>
      </a:hlink>
      <a:folHlink>
        <a:srgbClr val="919191"/>
      </a:folHlink>
    </a:clrScheme>
    <a:fontScheme name="Nobina_font_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Nobina_color">
      <a:dk1>
        <a:sysClr val="windowText" lastClr="000000"/>
      </a:dk1>
      <a:lt1>
        <a:sysClr val="window" lastClr="FFFFFF"/>
      </a:lt1>
      <a:dk2>
        <a:srgbClr val="043D0C"/>
      </a:dk2>
      <a:lt2>
        <a:srgbClr val="F8F8F8"/>
      </a:lt2>
      <a:accent1>
        <a:srgbClr val="39A935"/>
      </a:accent1>
      <a:accent2>
        <a:srgbClr val="043D0C"/>
      </a:accent2>
      <a:accent3>
        <a:srgbClr val="FDC543"/>
      </a:accent3>
      <a:accent4>
        <a:srgbClr val="FD5D48"/>
      </a:accent4>
      <a:accent5>
        <a:srgbClr val="F8C9DF"/>
      </a:accent5>
      <a:accent6>
        <a:srgbClr val="00508C"/>
      </a:accent6>
      <a:hlink>
        <a:srgbClr val="39A935"/>
      </a:hlink>
      <a:folHlink>
        <a:srgbClr val="919191"/>
      </a:folHlink>
    </a:clrScheme>
    <a:fontScheme name="Nobina_font_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F1C2EC5AEC6A44A19224EE2EBF7E12" ma:contentTypeVersion="9" ma:contentTypeDescription="Create a new document." ma:contentTypeScope="" ma:versionID="968d5045dcc4d0ba18df5488d6b32ebc">
  <xsd:schema xmlns:xsd="http://www.w3.org/2001/XMLSchema" xmlns:xs="http://www.w3.org/2001/XMLSchema" xmlns:p="http://schemas.microsoft.com/office/2006/metadata/properties" xmlns:ns2="d7c760be-7c3e-46d2-9ee5-8d0e112e5f46" xmlns:ns3="cbb0df7c-2974-4b3c-a3fa-bb5c01b6ce47" targetNamespace="http://schemas.microsoft.com/office/2006/metadata/properties" ma:root="true" ma:fieldsID="62b0407c32d63d40f1f7b2f098e779e4" ns2:_="" ns3:_="">
    <xsd:import namespace="d7c760be-7c3e-46d2-9ee5-8d0e112e5f46"/>
    <xsd:import namespace="cbb0df7c-2974-4b3c-a3fa-bb5c01b6ce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c760be-7c3e-46d2-9ee5-8d0e112e5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b0df7c-2974-4b3c-a3fa-bb5c01b6ce4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CEBAD6A-AFE5-46E0-9A90-AF4AB80FFB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9E5E1D-E396-4A8F-802C-3ED7549FCB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c760be-7c3e-46d2-9ee5-8d0e112e5f46"/>
    <ds:schemaRef ds:uri="cbb0df7c-2974-4b3c-a3fa-bb5c01b6ce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ABDA6A-1F6C-4B42-8544-08E5AE6AC91F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cbb0df7c-2974-4b3c-a3fa-bb5c01b6ce47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d7c760be-7c3e-46d2-9ee5-8d0e112e5f46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NobinaPPT2021_jan_FI</Template>
  <TotalTime>314</TotalTime>
  <Words>358</Words>
  <Application>Microsoft Office PowerPoint</Application>
  <PresentationFormat>Laajakuva</PresentationFormat>
  <Paragraphs>60</Paragraphs>
  <Slides>12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12</vt:i4>
      </vt:variant>
    </vt:vector>
  </HeadingPairs>
  <TitlesOfParts>
    <vt:vector size="18" baseType="lpstr">
      <vt:lpstr>Arial</vt:lpstr>
      <vt:lpstr>Calibri</vt:lpstr>
      <vt:lpstr>Malmo Sans Pro</vt:lpstr>
      <vt:lpstr>Wingdings</vt:lpstr>
      <vt:lpstr>Nobina</vt:lpstr>
      <vt:lpstr>Nobina</vt:lpstr>
      <vt:lpstr>Kuljetamme yhteiskuntaa  eteenpäin joka päivä</vt:lpstr>
      <vt:lpstr>Pohjoismaiden johtava joukkoliikenneyritys</vt:lpstr>
      <vt:lpstr>PowerPoint-esitys</vt:lpstr>
      <vt:lpstr>PowerPoint-esitys</vt:lpstr>
      <vt:lpstr>11 600</vt:lpstr>
      <vt:lpstr>HSL-ALUE JA NOBINAN TOIMIALUE</vt:lpstr>
      <vt:lpstr>Suomen suurin sähköbussiliikennöitsijä</vt:lpstr>
      <vt:lpstr>Työpäivänä tapahtuu:</vt:lpstr>
      <vt:lpstr>Nobinalaiset Suomessa</vt:lpstr>
      <vt:lpstr> Oulussa meitä Nobinalaisia aloitti 3.6.2024:  -kuljettajia 120, joista oppisopimuksella aloitti 28 kuljettajaa/2 eri ryhmästä -mekaanikkoja 3 -toimihenkilöitä 5  Yhteistyö OSAO n kanssa sujunut hyvin heti alusta alkaen ja saimme rekrytoitua tarvittavan kuljettajamäärän hallitusti ja oikea aikaisesti. Oppisopimus oli yksi merkittävä osa rekrytointi kanavista. Näin pystyimme tarjoamaan alavaihtajille koulutuksen sekä vakituisen työpaikan.  </vt:lpstr>
      <vt:lpstr>PowerPoint-esitys</vt:lpstr>
      <vt:lpstr>PowerPoint-esitys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subject>Nobina</dc:subject>
  <dc:creator>Reijo Suovesi</dc:creator>
  <cp:keywords/>
  <dc:description/>
  <cp:lastModifiedBy>Jouko Järvinen</cp:lastModifiedBy>
  <cp:revision>30</cp:revision>
  <dcterms:created xsi:type="dcterms:W3CDTF">2021-09-21T10:17:13Z</dcterms:created>
  <dcterms:modified xsi:type="dcterms:W3CDTF">2024-11-14T13:06:25Z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0x0101009AF1C2EC5AEC6A44A19224EE2EBF7E12</vt:lpwstr>
  </property>
</Properties>
</file>