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256" r:id="rId5"/>
    <p:sldId id="279" r:id="rId6"/>
    <p:sldId id="277" r:id="rId7"/>
    <p:sldId id="273" r:id="rId8"/>
    <p:sldId id="274" r:id="rId9"/>
    <p:sldId id="282" r:id="rId10"/>
    <p:sldId id="280" r:id="rId11"/>
    <p:sldId id="281" r:id="rId12"/>
    <p:sldId id="276" r:id="rId13"/>
    <p:sldId id="261" r:id="rId14"/>
  </p:sldIdLst>
  <p:sldSz cx="9144000" cy="5143500" type="screen16x9"/>
  <p:notesSz cx="9144000" cy="6858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5A2D74-0498-482B-9486-DE5C63C4D7D0}" v="10" dt="2024-05-06T16:16:09.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snapToObjects="1">
      <p:cViewPr varScale="1">
        <p:scale>
          <a:sx n="138" d="100"/>
          <a:sy n="138" d="100"/>
        </p:scale>
        <p:origin x="834" y="13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sa Määttänen" userId="9e265ff5-f385-4dd9-ac22-d464fcef96fd" providerId="ADAL" clId="{875A2D74-0498-482B-9486-DE5C63C4D7D0}"/>
    <pc:docChg chg="custSel modSld">
      <pc:chgData name="Kaisa Määttänen" userId="9e265ff5-f385-4dd9-ac22-d464fcef96fd" providerId="ADAL" clId="{875A2D74-0498-482B-9486-DE5C63C4D7D0}" dt="2024-05-06T16:18:36.728" v="51" actId="403"/>
      <pc:docMkLst>
        <pc:docMk/>
      </pc:docMkLst>
      <pc:sldChg chg="modSp mod">
        <pc:chgData name="Kaisa Määttänen" userId="9e265ff5-f385-4dd9-ac22-d464fcef96fd" providerId="ADAL" clId="{875A2D74-0498-482B-9486-DE5C63C4D7D0}" dt="2024-05-06T16:18:36.728" v="51" actId="403"/>
        <pc:sldMkLst>
          <pc:docMk/>
          <pc:sldMk cId="3636145521" sldId="256"/>
        </pc:sldMkLst>
        <pc:spChg chg="mod">
          <ac:chgData name="Kaisa Määttänen" userId="9e265ff5-f385-4dd9-ac22-d464fcef96fd" providerId="ADAL" clId="{875A2D74-0498-482B-9486-DE5C63C4D7D0}" dt="2024-05-06T16:18:36.728" v="51" actId="403"/>
          <ac:spMkLst>
            <pc:docMk/>
            <pc:sldMk cId="3636145521" sldId="256"/>
            <ac:spMk id="2" creationId="{00000000-0000-0000-0000-000000000000}"/>
          </ac:spMkLst>
        </pc:spChg>
      </pc:sldChg>
      <pc:sldChg chg="modSp mod">
        <pc:chgData name="Kaisa Määttänen" userId="9e265ff5-f385-4dd9-ac22-d464fcef96fd" providerId="ADAL" clId="{875A2D74-0498-482B-9486-DE5C63C4D7D0}" dt="2024-05-06T16:16:40.387" v="45" actId="255"/>
        <pc:sldMkLst>
          <pc:docMk/>
          <pc:sldMk cId="1369695874" sldId="273"/>
        </pc:sldMkLst>
        <pc:spChg chg="mod">
          <ac:chgData name="Kaisa Määttänen" userId="9e265ff5-f385-4dd9-ac22-d464fcef96fd" providerId="ADAL" clId="{875A2D74-0498-482B-9486-DE5C63C4D7D0}" dt="2024-05-06T16:16:40.387" v="45" actId="255"/>
          <ac:spMkLst>
            <pc:docMk/>
            <pc:sldMk cId="1369695874" sldId="273"/>
            <ac:spMk id="2" creationId="{023F4DA7-8BE1-A8E7-4415-89385AFCFAB4}"/>
          </ac:spMkLst>
        </pc:spChg>
        <pc:spChg chg="mod">
          <ac:chgData name="Kaisa Määttänen" userId="9e265ff5-f385-4dd9-ac22-d464fcef96fd" providerId="ADAL" clId="{875A2D74-0498-482B-9486-DE5C63C4D7D0}" dt="2024-05-06T16:14:12.636" v="14" actId="2711"/>
          <ac:spMkLst>
            <pc:docMk/>
            <pc:sldMk cId="1369695874" sldId="273"/>
            <ac:spMk id="3" creationId="{FEC172A3-6400-82B9-66B3-144FF8925CF4}"/>
          </ac:spMkLst>
        </pc:spChg>
      </pc:sldChg>
      <pc:sldChg chg="modSp mod">
        <pc:chgData name="Kaisa Määttänen" userId="9e265ff5-f385-4dd9-ac22-d464fcef96fd" providerId="ADAL" clId="{875A2D74-0498-482B-9486-DE5C63C4D7D0}" dt="2024-05-06T16:16:43.905" v="46" actId="255"/>
        <pc:sldMkLst>
          <pc:docMk/>
          <pc:sldMk cId="792700593" sldId="274"/>
        </pc:sldMkLst>
        <pc:spChg chg="mod">
          <ac:chgData name="Kaisa Määttänen" userId="9e265ff5-f385-4dd9-ac22-d464fcef96fd" providerId="ADAL" clId="{875A2D74-0498-482B-9486-DE5C63C4D7D0}" dt="2024-05-06T16:16:43.905" v="46" actId="255"/>
          <ac:spMkLst>
            <pc:docMk/>
            <pc:sldMk cId="792700593" sldId="274"/>
            <ac:spMk id="2" creationId="{33594709-CE45-E67D-8F83-AD65C495D128}"/>
          </ac:spMkLst>
        </pc:spChg>
        <pc:spChg chg="mod">
          <ac:chgData name="Kaisa Määttänen" userId="9e265ff5-f385-4dd9-ac22-d464fcef96fd" providerId="ADAL" clId="{875A2D74-0498-482B-9486-DE5C63C4D7D0}" dt="2024-05-06T16:14:42.757" v="24" actId="403"/>
          <ac:spMkLst>
            <pc:docMk/>
            <pc:sldMk cId="792700593" sldId="274"/>
            <ac:spMk id="3" creationId="{F0BD9945-1BB6-BAB7-893A-03D1E8DCD9BB}"/>
          </ac:spMkLst>
        </pc:spChg>
      </pc:sldChg>
      <pc:sldChg chg="modSp mod">
        <pc:chgData name="Kaisa Määttänen" userId="9e265ff5-f385-4dd9-ac22-d464fcef96fd" providerId="ADAL" clId="{875A2D74-0498-482B-9486-DE5C63C4D7D0}" dt="2024-05-06T16:16:54.096" v="47" actId="255"/>
        <pc:sldMkLst>
          <pc:docMk/>
          <pc:sldMk cId="1455889425" sldId="276"/>
        </pc:sldMkLst>
        <pc:spChg chg="mod">
          <ac:chgData name="Kaisa Määttänen" userId="9e265ff5-f385-4dd9-ac22-d464fcef96fd" providerId="ADAL" clId="{875A2D74-0498-482B-9486-DE5C63C4D7D0}" dt="2024-05-06T16:16:54.096" v="47" actId="255"/>
          <ac:spMkLst>
            <pc:docMk/>
            <pc:sldMk cId="1455889425" sldId="276"/>
            <ac:spMk id="2" creationId="{C9F1D2ED-57BE-54FE-A4DA-953303B6609C}"/>
          </ac:spMkLst>
        </pc:spChg>
        <pc:spChg chg="mod">
          <ac:chgData name="Kaisa Määttänen" userId="9e265ff5-f385-4dd9-ac22-d464fcef96fd" providerId="ADAL" clId="{875A2D74-0498-482B-9486-DE5C63C4D7D0}" dt="2024-05-06T16:16:13.813" v="42" actId="2711"/>
          <ac:spMkLst>
            <pc:docMk/>
            <pc:sldMk cId="1455889425" sldId="276"/>
            <ac:spMk id="3" creationId="{44E859FA-9001-17B4-3DD3-47C098296E57}"/>
          </ac:spMkLst>
        </pc:spChg>
      </pc:sldChg>
      <pc:sldChg chg="addSp delSp modSp">
        <pc:chgData name="Kaisa Määttänen" userId="9e265ff5-f385-4dd9-ac22-d464fcef96fd" providerId="ADAL" clId="{875A2D74-0498-482B-9486-DE5C63C4D7D0}" dt="2024-04-22T12:04:41.963" v="7"/>
        <pc:sldMkLst>
          <pc:docMk/>
          <pc:sldMk cId="3857719124" sldId="277"/>
        </pc:sldMkLst>
        <pc:picChg chg="add del mod">
          <ac:chgData name="Kaisa Määttänen" userId="9e265ff5-f385-4dd9-ac22-d464fcef96fd" providerId="ADAL" clId="{875A2D74-0498-482B-9486-DE5C63C4D7D0}" dt="2024-04-22T11:33:37.484" v="1" actId="931"/>
          <ac:picMkLst>
            <pc:docMk/>
            <pc:sldMk cId="3857719124" sldId="277"/>
            <ac:picMk id="3" creationId="{23AC8E0E-BDF5-350A-CCD1-0247B4EF99F3}"/>
          </ac:picMkLst>
        </pc:picChg>
        <pc:picChg chg="add mod">
          <ac:chgData name="Kaisa Määttänen" userId="9e265ff5-f385-4dd9-ac22-d464fcef96fd" providerId="ADAL" clId="{875A2D74-0498-482B-9486-DE5C63C4D7D0}" dt="2024-04-22T11:34:56.693" v="2" actId="931"/>
          <ac:picMkLst>
            <pc:docMk/>
            <pc:sldMk cId="3857719124" sldId="277"/>
            <ac:picMk id="9" creationId="{7C258091-854F-65D7-88A5-08D3633A957D}"/>
          </ac:picMkLst>
        </pc:picChg>
        <pc:picChg chg="add mod">
          <ac:chgData name="Kaisa Määttänen" userId="9e265ff5-f385-4dd9-ac22-d464fcef96fd" providerId="ADAL" clId="{875A2D74-0498-482B-9486-DE5C63C4D7D0}" dt="2024-04-22T11:37:30.500" v="4"/>
          <ac:picMkLst>
            <pc:docMk/>
            <pc:sldMk cId="3857719124" sldId="277"/>
            <ac:picMk id="11" creationId="{B89DB558-36AC-261A-33DF-11D387F5E140}"/>
          </ac:picMkLst>
        </pc:picChg>
        <pc:picChg chg="add mod">
          <ac:chgData name="Kaisa Määttänen" userId="9e265ff5-f385-4dd9-ac22-d464fcef96fd" providerId="ADAL" clId="{875A2D74-0498-482B-9486-DE5C63C4D7D0}" dt="2024-04-22T12:04:41.963" v="7"/>
          <ac:picMkLst>
            <pc:docMk/>
            <pc:sldMk cId="3857719124" sldId="277"/>
            <ac:picMk id="13" creationId="{D673CE09-B81B-7856-F280-B4A353648557}"/>
          </ac:picMkLst>
        </pc:picChg>
      </pc:sldChg>
      <pc:sldChg chg="addSp modSp">
        <pc:chgData name="Kaisa Määttänen" userId="9e265ff5-f385-4dd9-ac22-d464fcef96fd" providerId="ADAL" clId="{875A2D74-0498-482B-9486-DE5C63C4D7D0}" dt="2024-04-22T11:38:59.813" v="5" actId="931"/>
        <pc:sldMkLst>
          <pc:docMk/>
          <pc:sldMk cId="742712709" sldId="279"/>
        </pc:sldMkLst>
        <pc:picChg chg="add mod">
          <ac:chgData name="Kaisa Määttänen" userId="9e265ff5-f385-4dd9-ac22-d464fcef96fd" providerId="ADAL" clId="{875A2D74-0498-482B-9486-DE5C63C4D7D0}" dt="2024-04-22T11:38:59.813" v="5" actId="931"/>
          <ac:picMkLst>
            <pc:docMk/>
            <pc:sldMk cId="742712709" sldId="279"/>
            <ac:picMk id="7" creationId="{BC58DC6C-1E8E-CB7F-7259-A099012DCB54}"/>
          </ac:picMkLst>
        </pc:picChg>
      </pc:sldChg>
      <pc:sldChg chg="modSp mod">
        <pc:chgData name="Kaisa Määttänen" userId="9e265ff5-f385-4dd9-ac22-d464fcef96fd" providerId="ADAL" clId="{875A2D74-0498-482B-9486-DE5C63C4D7D0}" dt="2024-05-06T16:15:26.707" v="35" actId="2711"/>
        <pc:sldMkLst>
          <pc:docMk/>
          <pc:sldMk cId="1270020492" sldId="280"/>
        </pc:sldMkLst>
        <pc:spChg chg="mod">
          <ac:chgData name="Kaisa Määttänen" userId="9e265ff5-f385-4dd9-ac22-d464fcef96fd" providerId="ADAL" clId="{875A2D74-0498-482B-9486-DE5C63C4D7D0}" dt="2024-05-06T16:15:22.360" v="34" actId="27636"/>
          <ac:spMkLst>
            <pc:docMk/>
            <pc:sldMk cId="1270020492" sldId="280"/>
            <ac:spMk id="2" creationId="{4C8EBE10-16D9-7944-C8D0-788AAA19982A}"/>
          </ac:spMkLst>
        </pc:spChg>
        <pc:spChg chg="mod">
          <ac:chgData name="Kaisa Määttänen" userId="9e265ff5-f385-4dd9-ac22-d464fcef96fd" providerId="ADAL" clId="{875A2D74-0498-482B-9486-DE5C63C4D7D0}" dt="2024-05-06T16:15:26.707" v="35" actId="2711"/>
          <ac:spMkLst>
            <pc:docMk/>
            <pc:sldMk cId="1270020492" sldId="280"/>
            <ac:spMk id="3" creationId="{B93D3FE7-4A0D-6772-A9C0-7AAA026DFCB0}"/>
          </ac:spMkLst>
        </pc:spChg>
      </pc:sldChg>
      <pc:sldChg chg="modSp mod">
        <pc:chgData name="Kaisa Määttänen" userId="9e265ff5-f385-4dd9-ac22-d464fcef96fd" providerId="ADAL" clId="{875A2D74-0498-482B-9486-DE5C63C4D7D0}" dt="2024-05-06T16:15:52.035" v="39" actId="2711"/>
        <pc:sldMkLst>
          <pc:docMk/>
          <pc:sldMk cId="3381864921" sldId="281"/>
        </pc:sldMkLst>
        <pc:spChg chg="mod">
          <ac:chgData name="Kaisa Määttänen" userId="9e265ff5-f385-4dd9-ac22-d464fcef96fd" providerId="ADAL" clId="{875A2D74-0498-482B-9486-DE5C63C4D7D0}" dt="2024-05-06T16:15:48.866" v="38"/>
          <ac:spMkLst>
            <pc:docMk/>
            <pc:sldMk cId="3381864921" sldId="281"/>
            <ac:spMk id="2" creationId="{CB0CF5D2-9962-5695-840B-584676214E2E}"/>
          </ac:spMkLst>
        </pc:spChg>
        <pc:spChg chg="mod">
          <ac:chgData name="Kaisa Määttänen" userId="9e265ff5-f385-4dd9-ac22-d464fcef96fd" providerId="ADAL" clId="{875A2D74-0498-482B-9486-DE5C63C4D7D0}" dt="2024-05-06T16:15:52.035" v="39" actId="2711"/>
          <ac:spMkLst>
            <pc:docMk/>
            <pc:sldMk cId="3381864921" sldId="281"/>
            <ac:spMk id="3" creationId="{152F5413-07BF-EF6C-1C67-C78795C8FABA}"/>
          </ac:spMkLst>
        </pc:spChg>
      </pc:sldChg>
      <pc:sldChg chg="modSp mod">
        <pc:chgData name="Kaisa Määttänen" userId="9e265ff5-f385-4dd9-ac22-d464fcef96fd" providerId="ADAL" clId="{875A2D74-0498-482B-9486-DE5C63C4D7D0}" dt="2024-05-06T16:15:07.751" v="28" actId="207"/>
        <pc:sldMkLst>
          <pc:docMk/>
          <pc:sldMk cId="2548308731" sldId="282"/>
        </pc:sldMkLst>
        <pc:spChg chg="mod">
          <ac:chgData name="Kaisa Määttänen" userId="9e265ff5-f385-4dd9-ac22-d464fcef96fd" providerId="ADAL" clId="{875A2D74-0498-482B-9486-DE5C63C4D7D0}" dt="2024-05-06T16:14:53.028" v="26" actId="113"/>
          <ac:spMkLst>
            <pc:docMk/>
            <pc:sldMk cId="2548308731" sldId="282"/>
            <ac:spMk id="2" creationId="{D751FEB5-63DF-910C-A091-214175B9125B}"/>
          </ac:spMkLst>
        </pc:spChg>
        <pc:spChg chg="mod">
          <ac:chgData name="Kaisa Määttänen" userId="9e265ff5-f385-4dd9-ac22-d464fcef96fd" providerId="ADAL" clId="{875A2D74-0498-482B-9486-DE5C63C4D7D0}" dt="2024-05-06T16:15:07.751" v="28" actId="207"/>
          <ac:spMkLst>
            <pc:docMk/>
            <pc:sldMk cId="2548308731" sldId="282"/>
            <ac:spMk id="3" creationId="{4E315AB1-5FDD-23D7-0D87-684D84029B7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dirty="0"/>
          </a:p>
        </p:txBody>
      </p:sp>
      <p:sp>
        <p:nvSpPr>
          <p:cNvPr id="3" name="Päivämäärän paikkamerkki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8DEAE02-D05C-6640-A226-53C364BBC593}" type="datetime1">
              <a:rPr lang="fi-FI" smtClean="0"/>
              <a:t>6.5.2024</a:t>
            </a:fld>
            <a:endParaRPr lang="fi-FI" dirty="0"/>
          </a:p>
        </p:txBody>
      </p:sp>
      <p:sp>
        <p:nvSpPr>
          <p:cNvPr id="4" name="Alatunnisteen paikkamerkki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r>
              <a:rPr lang="fi-FI" dirty="0"/>
              <a:t>oppisopimus.fi</a:t>
            </a:r>
          </a:p>
        </p:txBody>
      </p:sp>
      <p:sp>
        <p:nvSpPr>
          <p:cNvPr id="5" name="Dian numeron paikkamerkki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0C5C5FC5-074F-814B-98C2-F5CF1CFCE2E3}" type="slidenum">
              <a:rPr lang="fi-FI" smtClean="0"/>
              <a:t>‹#›</a:t>
            </a:fld>
            <a:endParaRPr lang="fi-FI" dirty="0"/>
          </a:p>
        </p:txBody>
      </p:sp>
    </p:spTree>
    <p:extLst>
      <p:ext uri="{BB962C8B-B14F-4D97-AF65-F5344CB8AC3E}">
        <p14:creationId xmlns:p14="http://schemas.microsoft.com/office/powerpoint/2010/main" val="238474290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dirty="0"/>
          </a:p>
        </p:txBody>
      </p:sp>
      <p:sp>
        <p:nvSpPr>
          <p:cNvPr id="3" name="Päivämäärän paikkamerkki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C9D7521-A779-2E4E-89DB-77FA820FBC7C}" type="datetime1">
              <a:rPr lang="fi-FI" smtClean="0"/>
              <a:t>6.5.2024</a:t>
            </a:fld>
            <a:endParaRPr lang="fi-FI" dirty="0"/>
          </a:p>
        </p:txBody>
      </p:sp>
      <p:sp>
        <p:nvSpPr>
          <p:cNvPr id="4" name="Dian kuvan paikkamerkki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fi-FI" dirty="0"/>
          </a:p>
        </p:txBody>
      </p:sp>
      <p:sp>
        <p:nvSpPr>
          <p:cNvPr id="5" name="Huomautusten paikkamerkki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r>
              <a:rPr lang="fi-FI" dirty="0"/>
              <a:t>oppisopimus.fi</a:t>
            </a:r>
          </a:p>
        </p:txBody>
      </p:sp>
      <p:sp>
        <p:nvSpPr>
          <p:cNvPr id="7" name="Dian numeron paikkamerkki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67A0673-7D6A-C84A-BE6F-621E000B7868}" type="slidenum">
              <a:rPr lang="fi-FI" smtClean="0"/>
              <a:t>‹#›</a:t>
            </a:fld>
            <a:endParaRPr lang="fi-FI" dirty="0"/>
          </a:p>
        </p:txBody>
      </p:sp>
    </p:spTree>
    <p:extLst>
      <p:ext uri="{BB962C8B-B14F-4D97-AF65-F5344CB8AC3E}">
        <p14:creationId xmlns:p14="http://schemas.microsoft.com/office/powerpoint/2010/main" val="3789271426"/>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2286000" y="514350"/>
            <a:ext cx="4572000" cy="257175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267A0673-7D6A-C84A-BE6F-621E000B7868}" type="slidenum">
              <a:rPr lang="fi-FI" smtClean="0"/>
              <a:t>1</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Tree>
    <p:extLst>
      <p:ext uri="{BB962C8B-B14F-4D97-AF65-F5344CB8AC3E}">
        <p14:creationId xmlns:p14="http://schemas.microsoft.com/office/powerpoint/2010/main" val="227368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Alatunnisteen paikkamerkki 3"/>
          <p:cNvSpPr>
            <a:spLocks noGrp="1"/>
          </p:cNvSpPr>
          <p:nvPr>
            <p:ph type="ftr" sz="quarter" idx="4"/>
          </p:nvPr>
        </p:nvSpPr>
        <p:spPr/>
        <p:txBody>
          <a:bodyPr/>
          <a:lstStyle/>
          <a:p>
            <a:r>
              <a:rPr lang="fi-FI" dirty="0"/>
              <a:t>oppisopimus.fi</a:t>
            </a:r>
          </a:p>
        </p:txBody>
      </p:sp>
      <p:sp>
        <p:nvSpPr>
          <p:cNvPr id="5" name="Dian numeron paikkamerkki 4"/>
          <p:cNvSpPr>
            <a:spLocks noGrp="1"/>
          </p:cNvSpPr>
          <p:nvPr>
            <p:ph type="sldNum" sz="quarter" idx="5"/>
          </p:nvPr>
        </p:nvSpPr>
        <p:spPr/>
        <p:txBody>
          <a:bodyPr/>
          <a:lstStyle/>
          <a:p>
            <a:fld id="{267A0673-7D6A-C84A-BE6F-621E000B7868}" type="slidenum">
              <a:rPr lang="fi-FI" smtClean="0"/>
              <a:t>7</a:t>
            </a:fld>
            <a:endParaRPr lang="fi-FI" dirty="0"/>
          </a:p>
        </p:txBody>
      </p:sp>
    </p:spTree>
    <p:extLst>
      <p:ext uri="{BB962C8B-B14F-4D97-AF65-F5344CB8AC3E}">
        <p14:creationId xmlns:p14="http://schemas.microsoft.com/office/powerpoint/2010/main" val="1624615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di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A082018F-8CCA-4655-93ED-BBFFFED0C9AF}"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422398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10"/>
          </p:nvPr>
        </p:nvSpPr>
        <p:spPr/>
        <p:txBody>
          <a:bodyPr/>
          <a:lstStyle/>
          <a:p>
            <a:fld id="{86D07734-FC1F-45E7-8985-5C015545A2A7}"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368709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sz="half" idx="1"/>
          </p:nvPr>
        </p:nvSpPr>
        <p:spPr>
          <a:xfrm>
            <a:off x="457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p:cNvSpPr>
            <a:spLocks noGrp="1"/>
          </p:cNvSpPr>
          <p:nvPr>
            <p:ph sz="half" idx="2"/>
          </p:nvPr>
        </p:nvSpPr>
        <p:spPr>
          <a:xfrm>
            <a:off x="4648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4"/>
          <p:cNvSpPr>
            <a:spLocks noGrp="1"/>
          </p:cNvSpPr>
          <p:nvPr>
            <p:ph type="dt" sz="half" idx="10"/>
          </p:nvPr>
        </p:nvSpPr>
        <p:spPr/>
        <p:txBody>
          <a:bodyPr/>
          <a:lstStyle/>
          <a:p>
            <a:fld id="{CF180454-D798-46BA-9190-A33A9C10403A}" type="datetime3">
              <a:rPr lang="fi-FI" smtClean="0"/>
              <a:t>6/5/24</a:t>
            </a:fld>
            <a:endParaRPr lang="fi-FI" dirty="0"/>
          </a:p>
        </p:txBody>
      </p:sp>
      <p:sp>
        <p:nvSpPr>
          <p:cNvPr id="6" name="Alatunnisteen paikkamerkki 5"/>
          <p:cNvSpPr>
            <a:spLocks noGrp="1"/>
          </p:cNvSpPr>
          <p:nvPr>
            <p:ph type="ftr" sz="quarter" idx="11"/>
          </p:nvPr>
        </p:nvSpPr>
        <p:spPr/>
        <p:txBody>
          <a:bodyPr/>
          <a:lstStyle/>
          <a:p>
            <a:r>
              <a:rPr lang="fi-FI" dirty="0"/>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53495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dirty="0"/>
              <a:t>Muokkaa perustyylejä naps.</a:t>
            </a:r>
          </a:p>
        </p:txBody>
      </p:sp>
      <p:sp>
        <p:nvSpPr>
          <p:cNvPr id="3" name="Tekstin paikkamerkki 2"/>
          <p:cNvSpPr>
            <a:spLocks noGrp="1"/>
          </p:cNvSpPr>
          <p:nvPr>
            <p:ph type="body" idx="1"/>
          </p:nvPr>
        </p:nvSpPr>
        <p:spPr>
          <a:xfrm>
            <a:off x="457200" y="1151335"/>
            <a:ext cx="4040188"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4" name="Sisällön paikkamerkki 3"/>
          <p:cNvSpPr>
            <a:spLocks noGrp="1"/>
          </p:cNvSpPr>
          <p:nvPr>
            <p:ph sz="half" idx="2"/>
          </p:nvPr>
        </p:nvSpPr>
        <p:spPr>
          <a:xfrm>
            <a:off x="457200" y="1631156"/>
            <a:ext cx="4040188" cy="2963466"/>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p:cNvSpPr>
            <a:spLocks noGrp="1"/>
          </p:cNvSpPr>
          <p:nvPr>
            <p:ph type="body" sz="quarter" idx="3"/>
          </p:nvPr>
        </p:nvSpPr>
        <p:spPr>
          <a:xfrm>
            <a:off x="4645026" y="1151335"/>
            <a:ext cx="4041775" cy="479822"/>
          </a:xfrm>
        </p:spPr>
        <p:txBody>
          <a:bodyPr anchor="b">
            <a:noAutofit/>
          </a:bodyPr>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6" name="Sisällön paikkamerkki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6"/>
          <p:cNvSpPr>
            <a:spLocks noGrp="1"/>
          </p:cNvSpPr>
          <p:nvPr>
            <p:ph type="dt" sz="half" idx="10"/>
          </p:nvPr>
        </p:nvSpPr>
        <p:spPr/>
        <p:txBody>
          <a:bodyPr/>
          <a:lstStyle/>
          <a:p>
            <a:fld id="{4C4CF4FC-C33D-4E6C-B90D-E26DB0DABE27}" type="datetime3">
              <a:rPr lang="fi-FI" smtClean="0"/>
              <a:t>6/5/24</a:t>
            </a:fld>
            <a:endParaRPr lang="fi-FI" dirty="0"/>
          </a:p>
        </p:txBody>
      </p:sp>
      <p:sp>
        <p:nvSpPr>
          <p:cNvPr id="8" name="Alatunnisteen paikkamerkki 7"/>
          <p:cNvSpPr>
            <a:spLocks noGrp="1"/>
          </p:cNvSpPr>
          <p:nvPr>
            <p:ph type="ftr" sz="quarter" idx="11"/>
          </p:nvPr>
        </p:nvSpPr>
        <p:spPr/>
        <p:txBody>
          <a:bodyPr/>
          <a:lstStyle/>
          <a:p>
            <a:r>
              <a:rPr lang="fi-FI" dirty="0"/>
              <a:t>oppisopimus.fi</a:t>
            </a:r>
          </a:p>
        </p:txBody>
      </p:sp>
      <p:sp>
        <p:nvSpPr>
          <p:cNvPr id="9" name="Dian numeron paikkamerkki 8"/>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489316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D353E6D8-D64F-41E0-AE37-56EDE14C57D7}" type="datetime3">
              <a:rPr lang="fi-FI" smtClean="0"/>
              <a:t>6/5/24</a:t>
            </a:fld>
            <a:endParaRPr lang="fi-FI" dirty="0"/>
          </a:p>
        </p:txBody>
      </p:sp>
      <p:sp>
        <p:nvSpPr>
          <p:cNvPr id="4" name="Alatunnisteen paikkamerkki 3"/>
          <p:cNvSpPr>
            <a:spLocks noGrp="1"/>
          </p:cNvSpPr>
          <p:nvPr>
            <p:ph type="ftr" sz="quarter" idx="11"/>
          </p:nvPr>
        </p:nvSpPr>
        <p:spPr/>
        <p:txBody>
          <a:bodyPr/>
          <a:lstStyle/>
          <a:p>
            <a:r>
              <a:rPr lang="fi-FI" dirty="0"/>
              <a:t>oppisopimus.fi</a:t>
            </a:r>
          </a:p>
        </p:txBody>
      </p:sp>
      <p:sp>
        <p:nvSpPr>
          <p:cNvPr id="5" name="Dian numeron paikkamerkki 4"/>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68456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C499310-4BBD-46A7-BCA1-D69051C5E270}" type="datetime3">
              <a:rPr lang="fi-FI" smtClean="0"/>
              <a:t>6/5/24</a:t>
            </a:fld>
            <a:endParaRPr lang="fi-FI" dirty="0"/>
          </a:p>
        </p:txBody>
      </p:sp>
      <p:sp>
        <p:nvSpPr>
          <p:cNvPr id="3" name="Alatunnisteen paikkamerkki 2"/>
          <p:cNvSpPr>
            <a:spLocks noGrp="1"/>
          </p:cNvSpPr>
          <p:nvPr>
            <p:ph type="ftr" sz="quarter" idx="11"/>
          </p:nvPr>
        </p:nvSpPr>
        <p:spPr/>
        <p:txBody>
          <a:bodyPr/>
          <a:lstStyle/>
          <a:p>
            <a:r>
              <a:rPr lang="fi-FI" dirty="0"/>
              <a:t>oppisopimus.fi</a:t>
            </a:r>
          </a:p>
        </p:txBody>
      </p:sp>
      <p:sp>
        <p:nvSpPr>
          <p:cNvPr id="4" name="Dian numeron paikkamerkki 3"/>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33515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1" y="204787"/>
            <a:ext cx="3008313" cy="871538"/>
          </a:xfrm>
        </p:spPr>
        <p:txBody>
          <a:bodyPr anchor="b"/>
          <a:lstStyle>
            <a:lvl1pPr algn="l">
              <a:defRPr sz="2000" b="1"/>
            </a:lvl1pPr>
          </a:lstStyle>
          <a:p>
            <a:r>
              <a:rPr lang="fi-FI" dirty="0"/>
              <a:t>Muokkaa perustyylejä naps.</a:t>
            </a:r>
          </a:p>
        </p:txBody>
      </p:sp>
      <p:sp>
        <p:nvSpPr>
          <p:cNvPr id="3" name="Sisällön paikkamerkki 2"/>
          <p:cNvSpPr>
            <a:spLocks noGrp="1"/>
          </p:cNvSpPr>
          <p:nvPr>
            <p:ph idx="1"/>
          </p:nvPr>
        </p:nvSpPr>
        <p:spPr>
          <a:xfrm>
            <a:off x="3575050" y="204788"/>
            <a:ext cx="5350392" cy="4119119"/>
          </a:xfrm>
          <a:prstGeom prst="round1Rect">
            <a:avLst>
              <a:gd name="adj" fmla="val 6629"/>
            </a:avLst>
          </a:prstGeom>
        </p:spPr>
        <p:txBody>
          <a:bodyPr>
            <a:no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Tekstin paikkamerkki 3"/>
          <p:cNvSpPr>
            <a:spLocks noGrp="1"/>
          </p:cNvSpPr>
          <p:nvPr>
            <p:ph type="body" sz="half" idx="2"/>
          </p:nvPr>
        </p:nvSpPr>
        <p:spPr>
          <a:xfrm>
            <a:off x="457201" y="1076326"/>
            <a:ext cx="3008313" cy="324758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3FCDF8BA-3AF9-4381-96F0-100480222EFE}" type="datetime3">
              <a:rPr lang="fi-FI" smtClean="0"/>
              <a:t>6/5/24</a:t>
            </a:fld>
            <a:endParaRPr lang="fi-FI" dirty="0"/>
          </a:p>
        </p:txBody>
      </p:sp>
      <p:sp>
        <p:nvSpPr>
          <p:cNvPr id="6" name="Alatunnisteen paikkamerkki 5"/>
          <p:cNvSpPr>
            <a:spLocks noGrp="1"/>
          </p:cNvSpPr>
          <p:nvPr>
            <p:ph type="ftr" sz="quarter" idx="11"/>
          </p:nvPr>
        </p:nvSpPr>
        <p:spPr/>
        <p:txBody>
          <a:bodyPr/>
          <a:lstStyle/>
          <a:p>
            <a:r>
              <a:rPr lang="fi-FI" dirty="0"/>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48291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idia kuvalla">
    <p:bg>
      <p:bgPr>
        <a:solidFill>
          <a:schemeClr val="bg1"/>
        </a:solidFill>
        <a:effectLst/>
      </p:bgPr>
    </p:bg>
    <p:spTree>
      <p:nvGrpSpPr>
        <p:cNvPr id="1" name=""/>
        <p:cNvGrpSpPr/>
        <p:nvPr/>
      </p:nvGrpSpPr>
      <p:grpSpPr>
        <a:xfrm>
          <a:off x="0" y="0"/>
          <a:ext cx="0" cy="0"/>
          <a:chOff x="0" y="0"/>
          <a:chExt cx="0" cy="0"/>
        </a:xfrm>
      </p:grpSpPr>
      <p:sp>
        <p:nvSpPr>
          <p:cNvPr id="10" name="Kuvan paikkamerkki 2"/>
          <p:cNvSpPr>
            <a:spLocks noGrp="1"/>
          </p:cNvSpPr>
          <p:nvPr>
            <p:ph type="pic" idx="13"/>
          </p:nvPr>
        </p:nvSpPr>
        <p:spPr>
          <a:xfrm>
            <a:off x="216194" y="218557"/>
            <a:ext cx="8715156" cy="4726209"/>
          </a:xfrm>
          <a:prstGeom prst="round1Rect">
            <a:avLst>
              <a:gd name="adj" fmla="val 6168"/>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2" name="Otsikko 1"/>
          <p:cNvSpPr>
            <a:spLocks noGrp="1"/>
          </p:cNvSpPr>
          <p:nvPr>
            <p:ph type="title"/>
          </p:nvPr>
        </p:nvSpPr>
        <p:spPr>
          <a:xfrm>
            <a:off x="457200" y="3549583"/>
            <a:ext cx="8229600" cy="1021556"/>
          </a:xfrm>
        </p:spPr>
        <p:txBody>
          <a:bodyPr anchor="t">
            <a:normAutofit/>
          </a:bodyPr>
          <a:lstStyle>
            <a:lvl1pPr algn="l">
              <a:defRPr sz="2800" b="1" cap="none">
                <a:solidFill>
                  <a:srgbClr val="000000"/>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4FB4BF72-E027-4E6B-ADDF-94E59DCFF783}"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pic>
        <p:nvPicPr>
          <p:cNvPr id="13" name="Kuva 12" descr="Liidokki_vihr_90x9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33590" y="135813"/>
            <a:ext cx="378094" cy="378094"/>
          </a:xfrm>
          <a:prstGeom prst="rect">
            <a:avLst/>
          </a:prstGeom>
        </p:spPr>
      </p:pic>
    </p:spTree>
    <p:extLst>
      <p:ext uri="{BB962C8B-B14F-4D97-AF65-F5344CB8AC3E}">
        <p14:creationId xmlns:p14="http://schemas.microsoft.com/office/powerpoint/2010/main" val="4251071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Välidia logoll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549583"/>
            <a:ext cx="8229600" cy="1021556"/>
          </a:xfrm>
        </p:spPr>
        <p:txBody>
          <a:bodyPr anchor="t">
            <a:normAutofit/>
          </a:bodyPr>
          <a:lstStyle>
            <a:lvl1pPr algn="l">
              <a:defRPr sz="2800" b="1" cap="none"/>
            </a:lvl1pPr>
          </a:lstStyle>
          <a:p>
            <a:r>
              <a:rPr lang="fi-FI" dirty="0"/>
              <a:t>Muokkaa perustyylejä naps.</a:t>
            </a:r>
          </a:p>
        </p:txBody>
      </p:sp>
      <p:sp>
        <p:nvSpPr>
          <p:cNvPr id="3" name="Tekstin paikkamerkki 2"/>
          <p:cNvSpPr>
            <a:spLocks noGrp="1"/>
          </p:cNvSpPr>
          <p:nvPr>
            <p:ph type="body" idx="1"/>
          </p:nvPr>
        </p:nvSpPr>
        <p:spPr>
          <a:xfrm>
            <a:off x="457200" y="2424443"/>
            <a:ext cx="8229600" cy="1125140"/>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878D501F-DFB6-49E5-A2E3-C1AF442080B9}"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411802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Välidia logoll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305176"/>
            <a:ext cx="8229600" cy="1021556"/>
          </a:xfrm>
        </p:spPr>
        <p:txBody>
          <a:bodyPr anchor="t">
            <a:normAutofit/>
          </a:bodyPr>
          <a:lstStyle>
            <a:lvl1pPr algn="l">
              <a:defRPr sz="2800" b="1" cap="none">
                <a:solidFill>
                  <a:srgbClr val="FFFFFF"/>
                </a:solidFill>
              </a:defRPr>
            </a:lvl1pPr>
          </a:lstStyle>
          <a:p>
            <a:r>
              <a:rPr lang="fi-FI" dirty="0"/>
              <a:t>Muokkaa perustyylejä naps.</a:t>
            </a:r>
          </a:p>
        </p:txBody>
      </p:sp>
      <p:sp>
        <p:nvSpPr>
          <p:cNvPr id="3" name="Tekstin paikkamerkki 2"/>
          <p:cNvSpPr>
            <a:spLocks noGrp="1"/>
          </p:cNvSpPr>
          <p:nvPr>
            <p:ph type="body" idx="1"/>
          </p:nvPr>
        </p:nvSpPr>
        <p:spPr>
          <a:xfrm>
            <a:off x="457200" y="2180035"/>
            <a:ext cx="8229600" cy="1125140"/>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02D6494D-1074-43A6-B3B7-2C8CCE7CA57E}"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177854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petusdi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A83C0EEA-3F5F-4F9E-B13E-7E85F9805FAF}" type="datetime3">
              <a:rPr lang="fi-FI" smtClean="0"/>
              <a:t>6/5/24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340231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457200" y="1200151"/>
            <a:ext cx="8229600" cy="326660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2"/>
          </p:nvPr>
        </p:nvSpPr>
        <p:spPr>
          <a:xfrm>
            <a:off x="457200" y="457113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fld id="{306BD95C-000F-44B6-837C-E95C0CB1826D}" type="datetime3">
              <a:rPr lang="fi-FI" smtClean="0"/>
              <a:t>6/5/24</a:t>
            </a:fld>
            <a:endParaRPr lang="fi-FI" dirty="0"/>
          </a:p>
        </p:txBody>
      </p:sp>
      <p:sp>
        <p:nvSpPr>
          <p:cNvPr id="5" name="Alatunnisteen paikkamerkki 4"/>
          <p:cNvSpPr>
            <a:spLocks noGrp="1"/>
          </p:cNvSpPr>
          <p:nvPr>
            <p:ph type="ftr" sz="quarter" idx="3"/>
          </p:nvPr>
        </p:nvSpPr>
        <p:spPr>
          <a:xfrm>
            <a:off x="3124200" y="4571139"/>
            <a:ext cx="2895600" cy="273844"/>
          </a:xfrm>
          <a:prstGeom prst="rect">
            <a:avLst/>
          </a:prstGeom>
        </p:spPr>
        <p:txBody>
          <a:bodyPr vert="horz" lIns="91440" tIns="45720" rIns="91440" bIns="45720" rtlCol="0" anchor="ctr"/>
          <a:lstStyle>
            <a:lvl1pPr algn="ctr">
              <a:defRPr sz="1200" b="1">
                <a:solidFill>
                  <a:schemeClr val="tx1">
                    <a:tint val="75000"/>
                  </a:schemeClr>
                </a:solidFill>
                <a:latin typeface="Arial"/>
                <a:cs typeface="Arial"/>
              </a:defRPr>
            </a:lvl1pPr>
          </a:lstStyle>
          <a:p>
            <a:r>
              <a:rPr lang="fi-FI" dirty="0"/>
              <a:t>oppisopimus.fi</a:t>
            </a:r>
          </a:p>
        </p:txBody>
      </p:sp>
      <p:sp>
        <p:nvSpPr>
          <p:cNvPr id="6" name="Dian numeron paikkamerkki 5"/>
          <p:cNvSpPr>
            <a:spLocks noGrp="1"/>
          </p:cNvSpPr>
          <p:nvPr>
            <p:ph type="sldNum" sz="quarter" idx="4"/>
          </p:nvPr>
        </p:nvSpPr>
        <p:spPr>
          <a:xfrm>
            <a:off x="6553200" y="4571139"/>
            <a:ext cx="2133600"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E90ECEFE-9EBE-5C48-AEF1-069F6E23D443}" type="slidenum">
              <a:rPr lang="fi-FI" smtClean="0"/>
              <a:pPr/>
              <a:t>‹#›</a:t>
            </a:fld>
            <a:endParaRPr lang="fi-FI" dirty="0"/>
          </a:p>
        </p:txBody>
      </p:sp>
    </p:spTree>
    <p:extLst>
      <p:ext uri="{BB962C8B-B14F-4D97-AF65-F5344CB8AC3E}">
        <p14:creationId xmlns:p14="http://schemas.microsoft.com/office/powerpoint/2010/main" val="2419622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60" r:id="rId8"/>
    <p:sldLayoutId id="2147483651" r:id="rId9"/>
    <p:sldLayoutId id="2147483659" r:id="rId10"/>
    <p:sldLayoutId id="2147483658" r:id="rId11"/>
  </p:sldLayoutIdLst>
  <p:hf hdr="0"/>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000" kern="1200">
          <a:solidFill>
            <a:schemeClr val="tx1"/>
          </a:solidFill>
          <a:latin typeface="Arial"/>
          <a:ea typeface="+mn-ea"/>
          <a:cs typeface="Arial"/>
        </a:defRPr>
      </a:lvl1pPr>
      <a:lvl2pPr marL="27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2pPr>
      <a:lvl3pPr marL="648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3pPr>
      <a:lvl4pPr marL="108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4pPr>
      <a:lvl5pPr marL="144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youtu.be/mzRklnHP5iU?feature=shared"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youtube.com/watch?v=mzRklnHP5i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0" y="3282801"/>
            <a:ext cx="8896662" cy="1140905"/>
          </a:xfrm>
        </p:spPr>
        <p:txBody>
          <a:bodyPr>
            <a:normAutofit/>
          </a:bodyPr>
          <a:lstStyle/>
          <a:p>
            <a:pPr algn="l" fontAlgn="base"/>
            <a:r>
              <a:rPr lang="fi-FI" i="0" dirty="0">
                <a:solidFill>
                  <a:schemeClr val="bg1"/>
                </a:solidFill>
                <a:effectLst/>
                <a:latin typeface="Antonio"/>
                <a:ea typeface="Source Sans Pro" panose="020B0503030403020204" pitchFamily="34" charset="0"/>
                <a:cs typeface="Arial" panose="020B0604020202020204" pitchFamily="34" charset="0"/>
              </a:rPr>
              <a:t>    APPRENTICESHIP TRAINING IN FINLAND IS UNIQUE AND FLEXIBLE</a:t>
            </a:r>
            <a:br>
              <a:rPr lang="fi-FI" sz="1800" b="0" i="0" dirty="0">
                <a:solidFill>
                  <a:schemeClr val="bg1"/>
                </a:solidFill>
                <a:effectLst/>
                <a:latin typeface="Times New Roman" panose="02020603050405020304" pitchFamily="18" charset="0"/>
                <a:cs typeface="Times New Roman" panose="02020603050405020304" pitchFamily="18" charset="0"/>
              </a:rPr>
            </a:br>
            <a:endParaRPr lang="fi-FI" sz="1800" dirty="0">
              <a:solidFill>
                <a:schemeClr val="bg1"/>
              </a:solidFill>
              <a:latin typeface="Times New Roman" panose="02020603050405020304" pitchFamily="18" charset="0"/>
              <a:cs typeface="Times New Roman" panose="02020603050405020304" pitchFamily="18" charset="0"/>
            </a:endParaRPr>
          </a:p>
        </p:txBody>
      </p:sp>
      <p:pic>
        <p:nvPicPr>
          <p:cNvPr id="7" name="Kuva 6" descr="Liidokki_90x90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2490" y="-150665"/>
            <a:ext cx="3236976" cy="3236976"/>
          </a:xfrm>
          <a:prstGeom prst="rect">
            <a:avLst/>
          </a:prstGeom>
        </p:spPr>
      </p:pic>
    </p:spTree>
    <p:extLst>
      <p:ext uri="{BB962C8B-B14F-4D97-AF65-F5344CB8AC3E}">
        <p14:creationId xmlns:p14="http://schemas.microsoft.com/office/powerpoint/2010/main" val="363614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2D23BB5-FEB0-A104-22D7-2274BE36CF69}"/>
              </a:ext>
            </a:extLst>
          </p:cNvPr>
          <p:cNvSpPr>
            <a:spLocks noGrp="1"/>
          </p:cNvSpPr>
          <p:nvPr>
            <p:ph type="dt" sz="half" idx="10"/>
          </p:nvPr>
        </p:nvSpPr>
        <p:spPr/>
        <p:txBody>
          <a:bodyPr/>
          <a:lstStyle/>
          <a:p>
            <a:fld id="{254FB4C7-D057-4398-9BA3-A9D59446C005}" type="datetime3">
              <a:rPr lang="fi-FI" smtClean="0"/>
              <a:t>6/5/24</a:t>
            </a:fld>
            <a:endParaRPr lang="fi-FI" dirty="0"/>
          </a:p>
        </p:txBody>
      </p:sp>
      <p:sp>
        <p:nvSpPr>
          <p:cNvPr id="3" name="Alatunnisteen paikkamerkki 2">
            <a:extLst>
              <a:ext uri="{FF2B5EF4-FFF2-40B4-BE49-F238E27FC236}">
                <a16:creationId xmlns:a16="http://schemas.microsoft.com/office/drawing/2014/main" id="{AAD0C54C-3AEE-A9CD-B07E-30AC20F0CA94}"/>
              </a:ext>
            </a:extLst>
          </p:cNvPr>
          <p:cNvSpPr>
            <a:spLocks noGrp="1"/>
          </p:cNvSpPr>
          <p:nvPr>
            <p:ph type="ftr" sz="quarter" idx="11"/>
          </p:nvPr>
        </p:nvSpPr>
        <p:spPr/>
        <p:txBody>
          <a:bodyPr/>
          <a:lstStyle/>
          <a:p>
            <a:r>
              <a:rPr lang="fi-FI" dirty="0"/>
              <a:t>oppisopimus.fi</a:t>
            </a:r>
          </a:p>
        </p:txBody>
      </p:sp>
      <p:sp>
        <p:nvSpPr>
          <p:cNvPr id="4" name="Dian numeron paikkamerkki 3">
            <a:extLst>
              <a:ext uri="{FF2B5EF4-FFF2-40B4-BE49-F238E27FC236}">
                <a16:creationId xmlns:a16="http://schemas.microsoft.com/office/drawing/2014/main" id="{2EA6A0B5-7729-76F7-62B8-49BE24F3302C}"/>
              </a:ext>
            </a:extLst>
          </p:cNvPr>
          <p:cNvSpPr>
            <a:spLocks noGrp="1"/>
          </p:cNvSpPr>
          <p:nvPr>
            <p:ph type="sldNum" sz="quarter" idx="12"/>
          </p:nvPr>
        </p:nvSpPr>
        <p:spPr/>
        <p:txBody>
          <a:bodyPr/>
          <a:lstStyle/>
          <a:p>
            <a:fld id="{E90ECEFE-9EBE-5C48-AEF1-069F6E23D443}" type="slidenum">
              <a:rPr lang="fi-FI" smtClean="0"/>
              <a:t>2</a:t>
            </a:fld>
            <a:endParaRPr lang="fi-FI" dirty="0"/>
          </a:p>
        </p:txBody>
      </p:sp>
      <p:pic>
        <p:nvPicPr>
          <p:cNvPr id="7" name="Kuva 6" descr="Kuva, joka sisältää kohteen teksti, kuvakaappaus, Fontti, Samansuuntainen&#10;&#10;Kuvaus luotu automaattisesti">
            <a:extLst>
              <a:ext uri="{FF2B5EF4-FFF2-40B4-BE49-F238E27FC236}">
                <a16:creationId xmlns:a16="http://schemas.microsoft.com/office/drawing/2014/main" id="{BC58DC6C-1E8E-CB7F-7259-A099012DCB54}"/>
              </a:ext>
            </a:extLst>
          </p:cNvPr>
          <p:cNvPicPr>
            <a:picLocks noChangeAspect="1"/>
          </p:cNvPicPr>
          <p:nvPr/>
        </p:nvPicPr>
        <p:blipFill>
          <a:blip r:embed="rId2"/>
          <a:stretch>
            <a:fillRect/>
          </a:stretch>
        </p:blipFill>
        <p:spPr>
          <a:xfrm>
            <a:off x="1986198" y="209034"/>
            <a:ext cx="3357795" cy="4725432"/>
          </a:xfrm>
          <a:prstGeom prst="rect">
            <a:avLst/>
          </a:prstGeom>
        </p:spPr>
      </p:pic>
    </p:spTree>
    <p:extLst>
      <p:ext uri="{BB962C8B-B14F-4D97-AF65-F5344CB8AC3E}">
        <p14:creationId xmlns:p14="http://schemas.microsoft.com/office/powerpoint/2010/main" val="74271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uva 10" descr="Kuva, joka sisältää kohteen teksti, kuvakaappaus, diagrammi, muotoilu">
            <a:hlinkClick r:id="rId2"/>
            <a:extLst>
              <a:ext uri="{FF2B5EF4-FFF2-40B4-BE49-F238E27FC236}">
                <a16:creationId xmlns:a16="http://schemas.microsoft.com/office/drawing/2014/main" id="{B89DB558-36AC-261A-33DF-11D387F5E140}"/>
              </a:ext>
            </a:extLst>
          </p:cNvPr>
          <p:cNvPicPr>
            <a:picLocks noChangeAspect="1"/>
          </p:cNvPicPr>
          <p:nvPr/>
        </p:nvPicPr>
        <p:blipFill rotWithShape="1">
          <a:blip r:embed="rId3"/>
          <a:srcRect l="1478" t="5339" r="3626"/>
          <a:stretch/>
        </p:blipFill>
        <p:spPr>
          <a:xfrm>
            <a:off x="360818" y="283324"/>
            <a:ext cx="6329362" cy="4561659"/>
          </a:xfrm>
          <a:prstGeom prst="rect">
            <a:avLst/>
          </a:prstGeom>
          <a:noFill/>
        </p:spPr>
      </p:pic>
      <p:sp>
        <p:nvSpPr>
          <p:cNvPr id="4" name="Päivämäärän paikkamerkki 3" hidden="1">
            <a:extLst>
              <a:ext uri="{FF2B5EF4-FFF2-40B4-BE49-F238E27FC236}">
                <a16:creationId xmlns:a16="http://schemas.microsoft.com/office/drawing/2014/main" id="{D1A20057-27C2-E266-8BC3-2D7DE5395D7E}"/>
              </a:ext>
            </a:extLst>
          </p:cNvPr>
          <p:cNvSpPr>
            <a:spLocks noGrp="1"/>
          </p:cNvSpPr>
          <p:nvPr>
            <p:ph type="dt" sz="half" idx="10"/>
          </p:nvPr>
        </p:nvSpPr>
        <p:spPr/>
        <p:txBody>
          <a:bodyPr/>
          <a:lstStyle/>
          <a:p>
            <a:pPr>
              <a:spcAft>
                <a:spcPts val="600"/>
              </a:spcAft>
            </a:pPr>
            <a:fld id="{61F957B4-BF21-4D88-AC38-F1441A410769}" type="datetime3">
              <a:rPr lang="fi-FI" smtClean="0"/>
              <a:pPr>
                <a:spcAft>
                  <a:spcPts val="600"/>
                </a:spcAft>
              </a:pPr>
              <a:t>6/5/24</a:t>
            </a:fld>
            <a:endParaRPr lang="fi-FI"/>
          </a:p>
        </p:txBody>
      </p:sp>
      <p:sp>
        <p:nvSpPr>
          <p:cNvPr id="6" name="Dian numeron paikkamerkki 5" hidden="1">
            <a:extLst>
              <a:ext uri="{FF2B5EF4-FFF2-40B4-BE49-F238E27FC236}">
                <a16:creationId xmlns:a16="http://schemas.microsoft.com/office/drawing/2014/main" id="{3518E000-283E-D823-FFAF-CED0D11A2DAE}"/>
              </a:ext>
            </a:extLst>
          </p:cNvPr>
          <p:cNvSpPr>
            <a:spLocks noGrp="1"/>
          </p:cNvSpPr>
          <p:nvPr>
            <p:ph type="sldNum" sz="quarter" idx="12"/>
          </p:nvPr>
        </p:nvSpPr>
        <p:spPr/>
        <p:txBody>
          <a:bodyPr/>
          <a:lstStyle/>
          <a:p>
            <a:pPr>
              <a:spcAft>
                <a:spcPts val="600"/>
              </a:spcAft>
            </a:pPr>
            <a:fld id="{E90ECEFE-9EBE-5C48-AEF1-069F6E23D443}" type="slidenum">
              <a:rPr lang="fi-FI" smtClean="0"/>
              <a:pPr>
                <a:spcAft>
                  <a:spcPts val="600"/>
                </a:spcAft>
              </a:pPr>
              <a:t>3</a:t>
            </a:fld>
            <a:endParaRPr lang="fi-FI"/>
          </a:p>
        </p:txBody>
      </p:sp>
      <p:pic>
        <p:nvPicPr>
          <p:cNvPr id="13" name="Kuva 12" descr="Kuva, joka sisältää kohteen punainen, Grafiikka, symboli, Karmiini&#10;&#10;Kuvaus luotu automaattisesti">
            <a:hlinkClick r:id="rId4"/>
            <a:extLst>
              <a:ext uri="{FF2B5EF4-FFF2-40B4-BE49-F238E27FC236}">
                <a16:creationId xmlns:a16="http://schemas.microsoft.com/office/drawing/2014/main" id="{D673CE09-B81B-7856-F280-B4A353648557}"/>
              </a:ext>
            </a:extLst>
          </p:cNvPr>
          <p:cNvPicPr>
            <a:picLocks noChangeAspect="1"/>
          </p:cNvPicPr>
          <p:nvPr/>
        </p:nvPicPr>
        <p:blipFill>
          <a:blip r:embed="rId5"/>
          <a:stretch>
            <a:fillRect/>
          </a:stretch>
        </p:blipFill>
        <p:spPr>
          <a:xfrm>
            <a:off x="6920747" y="1919576"/>
            <a:ext cx="1862435" cy="1289154"/>
          </a:xfrm>
          <a:prstGeom prst="rect">
            <a:avLst/>
          </a:prstGeom>
        </p:spPr>
      </p:pic>
    </p:spTree>
    <p:extLst>
      <p:ext uri="{BB962C8B-B14F-4D97-AF65-F5344CB8AC3E}">
        <p14:creationId xmlns:p14="http://schemas.microsoft.com/office/powerpoint/2010/main" val="3857719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3F4DA7-8BE1-A8E7-4415-89385AFCFAB4}"/>
              </a:ext>
            </a:extLst>
          </p:cNvPr>
          <p:cNvSpPr>
            <a:spLocks noGrp="1"/>
          </p:cNvSpPr>
          <p:nvPr>
            <p:ph type="title"/>
          </p:nvPr>
        </p:nvSpPr>
        <p:spPr>
          <a:xfrm>
            <a:off x="457200" y="473528"/>
            <a:ext cx="8229600" cy="506186"/>
          </a:xfrm>
        </p:spPr>
        <p:txBody>
          <a:bodyPr>
            <a:normAutofit/>
          </a:bodyPr>
          <a:lstStyle/>
          <a:p>
            <a:r>
              <a:rPr kumimoji="0" lang="fi-FI" sz="2200" i="0" u="none" strike="noStrike" kern="1200" cap="none" normalizeH="0" baseline="0" noProof="0" dirty="0">
                <a:ln>
                  <a:noFill/>
                </a:ln>
                <a:solidFill>
                  <a:prstClr val="black"/>
                </a:solidFill>
                <a:effectLst/>
                <a:uLnTx/>
                <a:uFillTx/>
                <a:latin typeface="Antonio"/>
                <a:cs typeface="AngsanaUPC" panose="020B0502040204020203" pitchFamily="18" charset="-34"/>
              </a:rPr>
              <a:t>THE CHANGES AFTER THE REFORM IN 2018</a:t>
            </a:r>
            <a:endParaRPr lang="fi-FI" sz="2200" dirty="0">
              <a:latin typeface="Antonio"/>
              <a:cs typeface="AngsanaUPC" panose="020B0502040204020203" pitchFamily="18" charset="-34"/>
            </a:endParaRPr>
          </a:p>
        </p:txBody>
      </p:sp>
      <p:sp>
        <p:nvSpPr>
          <p:cNvPr id="3" name="Sisällön paikkamerkki 2">
            <a:extLst>
              <a:ext uri="{FF2B5EF4-FFF2-40B4-BE49-F238E27FC236}">
                <a16:creationId xmlns:a16="http://schemas.microsoft.com/office/drawing/2014/main" id="{FEC172A3-6400-82B9-66B3-144FF8925CF4}"/>
              </a:ext>
            </a:extLst>
          </p:cNvPr>
          <p:cNvSpPr>
            <a:spLocks noGrp="1"/>
          </p:cNvSpPr>
          <p:nvPr>
            <p:ph idx="1"/>
          </p:nvPr>
        </p:nvSpPr>
        <p:spPr>
          <a:xfrm>
            <a:off x="457200" y="1095703"/>
            <a:ext cx="8229600" cy="3475436"/>
          </a:xfrm>
        </p:spPr>
        <p:txBody>
          <a:bodyPr>
            <a:noAutofit/>
          </a:bodyPr>
          <a:lstStyle/>
          <a:p>
            <a:pPr marL="342900" marR="0" lvl="0" indent="-3429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rPr>
              <a:t>Enhanced Employer Collaboration: Employers have a more significant role in planning and implementing students’ study paths.</a:t>
            </a:r>
          </a:p>
          <a:p>
            <a:pPr marL="342900" marR="0" lvl="0" indent="-3429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rPr>
              <a:t>Quality Assurance: The reform introduced stricter quality control standards for apprenticeship training to ensure the quality of education and protect students' rights.</a:t>
            </a:r>
          </a:p>
          <a:p>
            <a:pPr marL="342900" marR="0" lvl="0" indent="-3429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rPr>
              <a:t>Competence-Based Approach: The reform emphasized competence-based education and training, where education and qualifications are based on the individual's acquired competence. This provides students and employers with more flexibility and enables personalized study paths.</a:t>
            </a:r>
          </a:p>
          <a:p>
            <a:pPr marL="342900" marR="0" lvl="0" indent="-3429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rPr>
              <a:t>Varied Length of Apprenticeships: The extent of apprenticeship training can vary significantly. It is up to students’ and employers’ needs as well as students’ prior experience, if there is such. </a:t>
            </a:r>
          </a:p>
          <a:p>
            <a:pPr marL="342900" marR="0" lvl="0" indent="-3429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rPr>
              <a:t>All these changes aimed to make apprenticeship training more flexible, learner-centered, and effective, better aligned with the needs of the labor market. They also encourage lifelong learning and provide students with improved opportunities to develop their skills and find employment in various fields.</a:t>
            </a:r>
            <a:endParaRPr kumimoji="0" lang="fi-FI" sz="1200" b="0" i="0" u="none" strike="noStrike" kern="1200" cap="none" spc="0" normalizeH="0" baseline="0" noProof="0" dirty="0">
              <a:ln>
                <a:noFill/>
              </a:ln>
              <a:solidFill>
                <a:prstClr val="black"/>
              </a:solidFill>
              <a:effectLst/>
              <a:uLnTx/>
              <a:uFillTx/>
              <a:latin typeface="Source Sans Pro" panose="020B0604020202020204" pitchFamily="34" charset="0"/>
              <a:cs typeface="Arial" panose="020B0604020202020204" pitchFamily="34" charset="0"/>
            </a:endParaRPr>
          </a:p>
        </p:txBody>
      </p:sp>
      <p:sp>
        <p:nvSpPr>
          <p:cNvPr id="4" name="Päivämäärän paikkamerkki 3">
            <a:extLst>
              <a:ext uri="{FF2B5EF4-FFF2-40B4-BE49-F238E27FC236}">
                <a16:creationId xmlns:a16="http://schemas.microsoft.com/office/drawing/2014/main" id="{C697FB1C-63DE-1D3F-480E-FADAE9CEC2FC}"/>
              </a:ext>
            </a:extLst>
          </p:cNvPr>
          <p:cNvSpPr>
            <a:spLocks noGrp="1"/>
          </p:cNvSpPr>
          <p:nvPr>
            <p:ph type="dt" sz="half" idx="10"/>
          </p:nvPr>
        </p:nvSpPr>
        <p:spPr/>
        <p:txBody>
          <a:bodyPr/>
          <a:lstStyle/>
          <a:p>
            <a:fld id="{FBA6839D-975E-45F7-B72A-E33B31090383}" type="datetime3">
              <a:rPr lang="fi-FI" smtClean="0"/>
              <a:t>6/5/24</a:t>
            </a:fld>
            <a:endParaRPr lang="fi-FI" dirty="0"/>
          </a:p>
        </p:txBody>
      </p:sp>
      <p:sp>
        <p:nvSpPr>
          <p:cNvPr id="5" name="Alatunnisteen paikkamerkki 4">
            <a:extLst>
              <a:ext uri="{FF2B5EF4-FFF2-40B4-BE49-F238E27FC236}">
                <a16:creationId xmlns:a16="http://schemas.microsoft.com/office/drawing/2014/main" id="{142A9853-B93E-5C99-E74B-8FB8701EF619}"/>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0224EA23-A2B5-F898-4901-19DCB8E25611}"/>
              </a:ext>
            </a:extLst>
          </p:cNvPr>
          <p:cNvSpPr>
            <a:spLocks noGrp="1"/>
          </p:cNvSpPr>
          <p:nvPr>
            <p:ph type="sldNum" sz="quarter" idx="12"/>
          </p:nvPr>
        </p:nvSpPr>
        <p:spPr/>
        <p:txBody>
          <a:bodyPr/>
          <a:lstStyle/>
          <a:p>
            <a:fld id="{E90ECEFE-9EBE-5C48-AEF1-069F6E23D443}" type="slidenum">
              <a:rPr lang="fi-FI" smtClean="0"/>
              <a:t>4</a:t>
            </a:fld>
            <a:endParaRPr lang="fi-FI" dirty="0"/>
          </a:p>
        </p:txBody>
      </p:sp>
    </p:spTree>
    <p:extLst>
      <p:ext uri="{BB962C8B-B14F-4D97-AF65-F5344CB8AC3E}">
        <p14:creationId xmlns:p14="http://schemas.microsoft.com/office/powerpoint/2010/main" val="1369695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594709-CE45-E67D-8F83-AD65C495D128}"/>
              </a:ext>
            </a:extLst>
          </p:cNvPr>
          <p:cNvSpPr>
            <a:spLocks noGrp="1"/>
          </p:cNvSpPr>
          <p:nvPr>
            <p:ph type="title"/>
          </p:nvPr>
        </p:nvSpPr>
        <p:spPr>
          <a:xfrm>
            <a:off x="457200" y="424543"/>
            <a:ext cx="8229600" cy="638686"/>
          </a:xfrm>
        </p:spPr>
        <p:txBody>
          <a:bodyPr>
            <a:normAutofit/>
          </a:bodyPr>
          <a:lstStyle/>
          <a:p>
            <a:r>
              <a:rPr kumimoji="0" lang="fi-FI" sz="2200" i="0" u="none" strike="noStrike" kern="1200" cap="none" normalizeH="0" baseline="0" noProof="0" dirty="0">
                <a:ln>
                  <a:noFill/>
                </a:ln>
                <a:solidFill>
                  <a:prstClr val="black"/>
                </a:solidFill>
                <a:effectLst/>
                <a:uLnTx/>
                <a:uFillTx/>
                <a:latin typeface="Antonio"/>
                <a:cs typeface="Arial" panose="020B0604020202020204" pitchFamily="34" charset="0"/>
              </a:rPr>
              <a:t>THE REQUIREMENTS OF APPRENTICESHIPS</a:t>
            </a:r>
            <a:endParaRPr lang="fi-FI" sz="2200" dirty="0">
              <a:latin typeface="Antonio"/>
              <a:cs typeface="Arial" panose="020B0604020202020204" pitchFamily="34" charset="0"/>
            </a:endParaRPr>
          </a:p>
        </p:txBody>
      </p:sp>
      <p:sp>
        <p:nvSpPr>
          <p:cNvPr id="3" name="Sisällön paikkamerkki 2">
            <a:extLst>
              <a:ext uri="{FF2B5EF4-FFF2-40B4-BE49-F238E27FC236}">
                <a16:creationId xmlns:a16="http://schemas.microsoft.com/office/drawing/2014/main" id="{F0BD9945-1BB6-BAB7-893A-03D1E8DCD9BB}"/>
              </a:ext>
            </a:extLst>
          </p:cNvPr>
          <p:cNvSpPr>
            <a:spLocks noGrp="1"/>
          </p:cNvSpPr>
          <p:nvPr>
            <p:ph idx="1"/>
          </p:nvPr>
        </p:nvSpPr>
        <p:spPr/>
        <p:txBody>
          <a:bodyPr>
            <a:noAutofit/>
          </a:bodyPr>
          <a:lstStyle/>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Apprenticeship is a temporary employment contract.</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All those who are at least 15 years old can study through an apprenticeship.</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Skills are mainly or entirely acquired at the workplace, but often studies at school or/and online are included as well. </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Work is done for at least 25 hours per week according to the qualification requirements.</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The student receives salary according to the collective agreement used in industry.</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At the workplace, the student is guided and taught by an experienced workplace instructor.</a:t>
            </a:r>
          </a:p>
          <a:p>
            <a:pPr marL="342900" marR="0" lvl="0" indent="-342900" algn="l" defTabSz="914400" rtl="0" eaLnBrk="1" fontAlgn="auto" latinLnBrk="0" hangingPunct="1">
              <a:lnSpc>
                <a:spcPct val="100000"/>
              </a:lnSpc>
              <a:spcBef>
                <a:spcPts val="1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Skills are proven with competence demonstrations at the workplace.</a:t>
            </a:r>
            <a:endParaRPr lang="fi-FI" sz="1600" dirty="0">
              <a:latin typeface="Source Sans Pro" panose="020B0503030403020204" pitchFamily="34" charset="0"/>
              <a:ea typeface="Source Sans Pro" panose="020B0503030403020204" pitchFamily="34" charset="0"/>
            </a:endParaRPr>
          </a:p>
        </p:txBody>
      </p:sp>
      <p:sp>
        <p:nvSpPr>
          <p:cNvPr id="4" name="Päivämäärän paikkamerkki 3">
            <a:extLst>
              <a:ext uri="{FF2B5EF4-FFF2-40B4-BE49-F238E27FC236}">
                <a16:creationId xmlns:a16="http://schemas.microsoft.com/office/drawing/2014/main" id="{5686E788-F5AF-84C7-EB1C-211A9F673F83}"/>
              </a:ext>
            </a:extLst>
          </p:cNvPr>
          <p:cNvSpPr>
            <a:spLocks noGrp="1"/>
          </p:cNvSpPr>
          <p:nvPr>
            <p:ph type="dt" sz="half" idx="10"/>
          </p:nvPr>
        </p:nvSpPr>
        <p:spPr/>
        <p:txBody>
          <a:bodyPr/>
          <a:lstStyle/>
          <a:p>
            <a:fld id="{FF80B872-E33A-4DB8-8E59-5D0D6274DFC5}" type="datetime3">
              <a:rPr lang="fi-FI" smtClean="0"/>
              <a:t>6/5/24</a:t>
            </a:fld>
            <a:endParaRPr lang="fi-FI" dirty="0"/>
          </a:p>
        </p:txBody>
      </p:sp>
      <p:sp>
        <p:nvSpPr>
          <p:cNvPr id="5" name="Alatunnisteen paikkamerkki 4">
            <a:extLst>
              <a:ext uri="{FF2B5EF4-FFF2-40B4-BE49-F238E27FC236}">
                <a16:creationId xmlns:a16="http://schemas.microsoft.com/office/drawing/2014/main" id="{FE4F629D-69AD-E03D-A6B4-085913A48960}"/>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C9720A61-E6B6-E847-17BA-20EA39ABB72D}"/>
              </a:ext>
            </a:extLst>
          </p:cNvPr>
          <p:cNvSpPr>
            <a:spLocks noGrp="1"/>
          </p:cNvSpPr>
          <p:nvPr>
            <p:ph type="sldNum" sz="quarter" idx="12"/>
          </p:nvPr>
        </p:nvSpPr>
        <p:spPr/>
        <p:txBody>
          <a:bodyPr/>
          <a:lstStyle/>
          <a:p>
            <a:fld id="{E90ECEFE-9EBE-5C48-AEF1-069F6E23D443}" type="slidenum">
              <a:rPr lang="fi-FI" smtClean="0"/>
              <a:t>5</a:t>
            </a:fld>
            <a:endParaRPr lang="fi-FI" dirty="0"/>
          </a:p>
        </p:txBody>
      </p:sp>
    </p:spTree>
    <p:extLst>
      <p:ext uri="{BB962C8B-B14F-4D97-AF65-F5344CB8AC3E}">
        <p14:creationId xmlns:p14="http://schemas.microsoft.com/office/powerpoint/2010/main" val="792700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51FEB5-63DF-910C-A091-214175B9125B}"/>
              </a:ext>
            </a:extLst>
          </p:cNvPr>
          <p:cNvSpPr>
            <a:spLocks noGrp="1"/>
          </p:cNvSpPr>
          <p:nvPr>
            <p:ph type="title"/>
          </p:nvPr>
        </p:nvSpPr>
        <p:spPr>
          <a:xfrm>
            <a:off x="457200" y="446700"/>
            <a:ext cx="8229600" cy="663659"/>
          </a:xfrm>
        </p:spPr>
        <p:txBody>
          <a:bodyPr>
            <a:normAutofit fontScale="90000"/>
          </a:bodyPr>
          <a:lstStyle/>
          <a:p>
            <a:br>
              <a:rPr lang="fi-FI" b="1" i="0" dirty="0">
                <a:effectLst/>
                <a:latin typeface="Antonio"/>
              </a:rPr>
            </a:br>
            <a:r>
              <a:rPr lang="fi-FI" i="0" dirty="0">
                <a:effectLst/>
                <a:latin typeface="Antonio"/>
                <a:cs typeface="Arial" panose="020B0604020202020204" pitchFamily="34" charset="0"/>
              </a:rPr>
              <a:t>APPRENTICESHIP TRAINING FOR THE STUDENTS</a:t>
            </a:r>
            <a:br>
              <a:rPr lang="fi-FI" b="1" i="0" dirty="0">
                <a:solidFill>
                  <a:srgbClr val="94D500"/>
                </a:solidFill>
                <a:effectLst/>
                <a:latin typeface="Arial" panose="020B0604020202020204" pitchFamily="34" charset="0"/>
                <a:cs typeface="Arial" panose="020B0604020202020204" pitchFamily="34" charset="0"/>
              </a:rPr>
            </a:br>
            <a:endParaRPr lang="fi-FI" dirty="0">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E315AB1-5FDD-23D7-0D87-684D84029B74}"/>
              </a:ext>
            </a:extLst>
          </p:cNvPr>
          <p:cNvSpPr>
            <a:spLocks noGrp="1"/>
          </p:cNvSpPr>
          <p:nvPr>
            <p:ph idx="1"/>
          </p:nvPr>
        </p:nvSpPr>
        <p:spPr>
          <a:xfrm>
            <a:off x="457200" y="1121869"/>
            <a:ext cx="8229600" cy="3329521"/>
          </a:xfrm>
        </p:spPr>
        <p:txBody>
          <a:bodyPr>
            <a:normAutofit/>
          </a:bodyPr>
          <a:lstStyle/>
          <a:p>
            <a:pPr marL="342900" indent="-342900">
              <a:buFont typeface="Wingdings" panose="05000000000000000000" pitchFamily="2" charset="2"/>
              <a:buChar char="ü"/>
            </a:pPr>
            <a:r>
              <a:rPr lang="en-US" b="0" i="0" dirty="0">
                <a:effectLst/>
                <a:latin typeface="Source Sans Pro" panose="020B0503030403020204" pitchFamily="34" charset="0"/>
                <a:ea typeface="Source Sans Pro" panose="020B0503030403020204" pitchFamily="34" charset="0"/>
                <a:cs typeface="Arial" panose="020B0604020202020204" pitchFamily="34" charset="0"/>
              </a:rPr>
              <a:t>Through an apprenticeship, student will complete second degree vocational qualifications, which give the same eligibility for further studies as a vocational college and an upper secondary school and the same qualifications as a vocational college.</a:t>
            </a:r>
          </a:p>
          <a:p>
            <a:pPr marL="342900" indent="-342900">
              <a:buFont typeface="Wingdings" panose="05000000000000000000" pitchFamily="2" charset="2"/>
              <a:buChar char="ü"/>
            </a:pPr>
            <a:r>
              <a:rPr lang="en-US" b="0" i="0" dirty="0">
                <a:effectLst/>
                <a:latin typeface="Source Sans Pro" panose="020B0503030403020204" pitchFamily="34" charset="0"/>
                <a:ea typeface="Source Sans Pro" panose="020B0503030403020204" pitchFamily="34" charset="0"/>
                <a:cs typeface="Arial" panose="020B0604020202020204" pitchFamily="34" charset="0"/>
              </a:rPr>
              <a:t>There are more than 160 qualification options → </a:t>
            </a:r>
            <a:r>
              <a:rPr lang="en-US" dirty="0">
                <a:latin typeface="Source Sans Pro" panose="020B0503030403020204" pitchFamily="34" charset="0"/>
                <a:ea typeface="Source Sans Pro" panose="020B0503030403020204" pitchFamily="34" charset="0"/>
                <a:cs typeface="Arial" panose="020B0604020202020204" pitchFamily="34" charset="0"/>
              </a:rPr>
              <a:t>V</a:t>
            </a:r>
            <a:r>
              <a:rPr lang="en-US" i="0" dirty="0">
                <a:effectLst/>
                <a:latin typeface="Source Sans Pro" panose="020B0503030403020204" pitchFamily="34" charset="0"/>
                <a:ea typeface="Source Sans Pro" panose="020B0503030403020204" pitchFamily="34" charset="0"/>
                <a:cs typeface="Arial" panose="020B0604020202020204" pitchFamily="34" charset="0"/>
              </a:rPr>
              <a:t>ocational upper secondary qualification, further vocational qualification, and specialist vocational qualification.</a:t>
            </a:r>
          </a:p>
          <a:p>
            <a:pPr marL="342900" indent="-342900">
              <a:buFont typeface="Wingdings" panose="05000000000000000000" pitchFamily="2" charset="2"/>
              <a:buChar char="ü"/>
            </a:pPr>
            <a:r>
              <a:rPr lang="en-AU" b="0" i="0" dirty="0">
                <a:effectLst/>
                <a:latin typeface="Source Sans Pro" panose="020B0503030403020204" pitchFamily="34" charset="0"/>
                <a:ea typeface="Source Sans Pro" panose="020B0503030403020204" pitchFamily="34" charset="0"/>
                <a:cs typeface="Arial" panose="020B0604020202020204" pitchFamily="34" charset="0"/>
              </a:rPr>
              <a:t>Apprenticeship</a:t>
            </a:r>
            <a:r>
              <a:rPr lang="fi-FI" b="0" i="0" dirty="0">
                <a:effectLst/>
                <a:latin typeface="Source Sans Pro" panose="020B0503030403020204" pitchFamily="34" charset="0"/>
                <a:ea typeface="Source Sans Pro" panose="020B0503030403020204" pitchFamily="34" charset="0"/>
                <a:cs typeface="Arial" panose="020B0604020202020204" pitchFamily="34" charset="0"/>
              </a:rPr>
              <a:t> </a:t>
            </a:r>
            <a:r>
              <a:rPr lang="en-GB" b="0" i="0" dirty="0">
                <a:effectLst/>
                <a:latin typeface="Source Sans Pro" panose="020B0503030403020204" pitchFamily="34" charset="0"/>
                <a:ea typeface="Source Sans Pro" panose="020B0503030403020204" pitchFamily="34" charset="0"/>
                <a:cs typeface="Arial" panose="020B0604020202020204" pitchFamily="34" charset="0"/>
              </a:rPr>
              <a:t>contract</a:t>
            </a:r>
            <a:r>
              <a:rPr lang="fi-FI" b="0" i="0" dirty="0">
                <a:effectLst/>
                <a:latin typeface="Source Sans Pro" panose="020B0503030403020204" pitchFamily="34" charset="0"/>
                <a:ea typeface="Source Sans Pro" panose="020B0503030403020204" pitchFamily="34" charset="0"/>
                <a:cs typeface="Arial" panose="020B0604020202020204" pitchFamily="34" charset="0"/>
              </a:rPr>
              <a:t>: </a:t>
            </a:r>
            <a:r>
              <a:rPr lang="en-GB" b="0" i="0" dirty="0">
                <a:effectLst/>
                <a:latin typeface="Source Sans Pro" panose="020B0503030403020204" pitchFamily="34" charset="0"/>
                <a:ea typeface="Source Sans Pro" panose="020B0503030403020204" pitchFamily="34" charset="0"/>
                <a:cs typeface="Arial" panose="020B0604020202020204" pitchFamily="34" charset="0"/>
              </a:rPr>
              <a:t>entire</a:t>
            </a:r>
            <a:r>
              <a:rPr lang="fi-FI" b="0" i="0" dirty="0">
                <a:effectLst/>
                <a:latin typeface="Source Sans Pro" panose="020B0503030403020204" pitchFamily="34" charset="0"/>
                <a:ea typeface="Source Sans Pro" panose="020B0503030403020204" pitchFamily="34" charset="0"/>
                <a:cs typeface="Arial" panose="020B0604020202020204" pitchFamily="34" charset="0"/>
              </a:rPr>
              <a:t> degree, part degree, season</a:t>
            </a:r>
          </a:p>
          <a:p>
            <a:pPr marL="342900" indent="-342900">
              <a:buFont typeface="Wingdings" panose="05000000000000000000" pitchFamily="2" charset="2"/>
              <a:buChar char="ü"/>
            </a:pPr>
            <a:r>
              <a:rPr lang="fi-FI" b="0" i="0" dirty="0">
                <a:effectLst/>
                <a:latin typeface="Source Sans Pro" panose="020B0503030403020204" pitchFamily="34" charset="0"/>
                <a:ea typeface="Source Sans Pro" panose="020B0503030403020204" pitchFamily="34" charset="0"/>
                <a:cs typeface="Arial" panose="020B0604020202020204" pitchFamily="34" charset="0"/>
              </a:rPr>
              <a:t>Salary and benefits</a:t>
            </a:r>
            <a:endParaRPr lang="en-US" sz="2900" i="0" dirty="0">
              <a:effectLst/>
              <a:latin typeface="Source Sans Pro" panose="020B0503030403020204" pitchFamily="34" charset="0"/>
              <a:ea typeface="Source Sans Pro" panose="020B0503030403020204" pitchFamily="34" charset="0"/>
              <a:cs typeface="Arial" panose="020B0604020202020204" pitchFamily="34" charset="0"/>
            </a:endParaRPr>
          </a:p>
          <a:p>
            <a:pPr marL="342900" indent="-342900">
              <a:buFont typeface="Wingdings" panose="05000000000000000000" pitchFamily="2" charset="2"/>
              <a:buChar char="ü"/>
            </a:pPr>
            <a:endParaRPr lang="fi-FI" sz="2400" dirty="0">
              <a:latin typeface="Arial" panose="020B0604020202020204" pitchFamily="34" charset="0"/>
              <a:cs typeface="Arial" panose="020B0604020202020204" pitchFamily="34" charset="0"/>
            </a:endParaRPr>
          </a:p>
          <a:p>
            <a:endParaRPr lang="fi-FI" dirty="0"/>
          </a:p>
          <a:p>
            <a:endParaRPr lang="fi-FI" dirty="0"/>
          </a:p>
        </p:txBody>
      </p:sp>
      <p:sp>
        <p:nvSpPr>
          <p:cNvPr id="4" name="Päivämäärän paikkamerkki 3">
            <a:extLst>
              <a:ext uri="{FF2B5EF4-FFF2-40B4-BE49-F238E27FC236}">
                <a16:creationId xmlns:a16="http://schemas.microsoft.com/office/drawing/2014/main" id="{7A03FE4B-94A9-C0F1-EFF5-FC682BF087C5}"/>
              </a:ext>
            </a:extLst>
          </p:cNvPr>
          <p:cNvSpPr>
            <a:spLocks noGrp="1"/>
          </p:cNvSpPr>
          <p:nvPr>
            <p:ph type="dt" sz="half" idx="10"/>
          </p:nvPr>
        </p:nvSpPr>
        <p:spPr/>
        <p:txBody>
          <a:bodyPr/>
          <a:lstStyle/>
          <a:p>
            <a:fld id="{32C7195C-F4EC-47BC-B0EE-45EC870FE1D8}" type="datetime3">
              <a:rPr lang="fi-FI" smtClean="0"/>
              <a:t>6/5/24</a:t>
            </a:fld>
            <a:endParaRPr lang="fi-FI" dirty="0"/>
          </a:p>
        </p:txBody>
      </p:sp>
      <p:sp>
        <p:nvSpPr>
          <p:cNvPr id="5" name="Alatunnisteen paikkamerkki 4">
            <a:extLst>
              <a:ext uri="{FF2B5EF4-FFF2-40B4-BE49-F238E27FC236}">
                <a16:creationId xmlns:a16="http://schemas.microsoft.com/office/drawing/2014/main" id="{B1B6D0E8-042F-729A-6716-19B0E4AFD713}"/>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342137E1-318A-EFCD-0B3E-A9C37070F1D3}"/>
              </a:ext>
            </a:extLst>
          </p:cNvPr>
          <p:cNvSpPr>
            <a:spLocks noGrp="1"/>
          </p:cNvSpPr>
          <p:nvPr>
            <p:ph type="sldNum" sz="quarter" idx="12"/>
          </p:nvPr>
        </p:nvSpPr>
        <p:spPr/>
        <p:txBody>
          <a:bodyPr/>
          <a:lstStyle/>
          <a:p>
            <a:fld id="{E90ECEFE-9EBE-5C48-AEF1-069F6E23D443}" type="slidenum">
              <a:rPr lang="fi-FI" smtClean="0"/>
              <a:t>6</a:t>
            </a:fld>
            <a:endParaRPr lang="fi-FI" dirty="0"/>
          </a:p>
        </p:txBody>
      </p:sp>
    </p:spTree>
    <p:extLst>
      <p:ext uri="{BB962C8B-B14F-4D97-AF65-F5344CB8AC3E}">
        <p14:creationId xmlns:p14="http://schemas.microsoft.com/office/powerpoint/2010/main" val="2548308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8EBE10-16D9-7944-C8D0-788AAA19982A}"/>
              </a:ext>
            </a:extLst>
          </p:cNvPr>
          <p:cNvSpPr>
            <a:spLocks noGrp="1"/>
          </p:cNvSpPr>
          <p:nvPr>
            <p:ph type="title"/>
          </p:nvPr>
        </p:nvSpPr>
        <p:spPr>
          <a:xfrm>
            <a:off x="457200" y="490288"/>
            <a:ext cx="8229600" cy="775176"/>
          </a:xfrm>
        </p:spPr>
        <p:txBody>
          <a:bodyPr>
            <a:normAutofit fontScale="90000"/>
          </a:bodyPr>
          <a:lstStyle/>
          <a:p>
            <a:r>
              <a:rPr lang="en-US" i="0" dirty="0">
                <a:effectLst/>
                <a:latin typeface="Antonio"/>
                <a:cs typeface="Arial" panose="020B0604020202020204" pitchFamily="34" charset="0"/>
              </a:rPr>
              <a:t>APPRENTICESHIP IS AN EFFECTIVE WAY TO RECRUIT OR TRAIN CURRENT STAFF</a:t>
            </a:r>
            <a:endParaRPr lang="fi-FI" dirty="0">
              <a:latin typeface="Antonio"/>
              <a:cs typeface="Arial" panose="020B0604020202020204" pitchFamily="34" charset="0"/>
            </a:endParaRPr>
          </a:p>
        </p:txBody>
      </p:sp>
      <p:sp>
        <p:nvSpPr>
          <p:cNvPr id="3" name="Sisällön paikkamerkki 2">
            <a:extLst>
              <a:ext uri="{FF2B5EF4-FFF2-40B4-BE49-F238E27FC236}">
                <a16:creationId xmlns:a16="http://schemas.microsoft.com/office/drawing/2014/main" id="{B93D3FE7-4A0D-6772-A9C0-7AAA026DFCB0}"/>
              </a:ext>
            </a:extLst>
          </p:cNvPr>
          <p:cNvSpPr>
            <a:spLocks noGrp="1"/>
          </p:cNvSpPr>
          <p:nvPr>
            <p:ph idx="1"/>
          </p:nvPr>
        </p:nvSpPr>
        <p:spPr>
          <a:xfrm>
            <a:off x="520262" y="1265464"/>
            <a:ext cx="8229600" cy="3579519"/>
          </a:xfrm>
        </p:spPr>
        <p:txBody>
          <a:bodyPr>
            <a:normAutofit fontScale="40000" lnSpcReduction="20000"/>
          </a:bodyPr>
          <a:lstStyle/>
          <a:p>
            <a:pPr marL="457200" marR="0" lvl="0" indent="-4572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Cost-effective and flexible </a:t>
            </a:r>
          </a:p>
          <a:p>
            <a:pPr marL="457200" marR="0" lvl="0" indent="-4572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Employers’ needs can also be taken into account when planning students’ PCDP</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Not always the whole qualification → precise knowledge.</a:t>
            </a:r>
          </a:p>
          <a:p>
            <a:pPr marL="457200" marR="0" lvl="0" indent="-4572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Good way to commit students by offering apprenticeships during summer jobs or possibility for eg second year students to complete studies through apprenticeship at workplace </a:t>
            </a: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sym typeface="Wingdings" panose="05000000000000000000" pitchFamily="2" charset="2"/>
              </a:rPr>
              <a:t> Especially companies, who suffer lack of employees, use this a lot.</a:t>
            </a:r>
            <a:endParaRPr kumimoji="0" lang="fi-FI"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457200" marR="0" lvl="0" indent="-4572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Compensation to the employer for training the apprenticeship student / Higher compensation, if the student is younger than 20 years old.</a:t>
            </a:r>
          </a:p>
          <a:p>
            <a:pPr marL="457200" marR="0" lvl="0" indent="-457200" algn="l" defTabSz="914400" rtl="0" eaLnBrk="1" fontAlgn="auto" latinLnBrk="0" hangingPunct="1">
              <a:lnSpc>
                <a:spcPct val="120000"/>
              </a:lnSpc>
              <a:spcBef>
                <a:spcPts val="1000"/>
              </a:spcBef>
              <a:spcAft>
                <a:spcPts val="0"/>
              </a:spcAft>
              <a:buClrTx/>
              <a:buSzTx/>
              <a:buFont typeface="Wingdings" panose="05000000000000000000" pitchFamily="2" charset="2"/>
              <a:buChar char="ü"/>
              <a:tabLst/>
              <a:defRPr/>
            </a:pPr>
            <a:r>
              <a:rPr kumimoji="0" lang="en-US"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Possibility to get monetary support for employing unemployed through apprenticeship.</a:t>
            </a:r>
            <a:endParaRPr kumimoji="0" lang="fi-FI" sz="4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endParaRPr lang="fi-FI" dirty="0"/>
          </a:p>
        </p:txBody>
      </p:sp>
      <p:sp>
        <p:nvSpPr>
          <p:cNvPr id="4" name="Päivämäärän paikkamerkki 3">
            <a:extLst>
              <a:ext uri="{FF2B5EF4-FFF2-40B4-BE49-F238E27FC236}">
                <a16:creationId xmlns:a16="http://schemas.microsoft.com/office/drawing/2014/main" id="{7B3F57D2-B88B-8CAB-ABB6-A9178CED0D50}"/>
              </a:ext>
            </a:extLst>
          </p:cNvPr>
          <p:cNvSpPr>
            <a:spLocks noGrp="1"/>
          </p:cNvSpPr>
          <p:nvPr>
            <p:ph type="dt" sz="half" idx="10"/>
          </p:nvPr>
        </p:nvSpPr>
        <p:spPr/>
        <p:txBody>
          <a:bodyPr/>
          <a:lstStyle/>
          <a:p>
            <a:fld id="{3A454FB5-217F-4B0D-8214-6F106A34B9DF}" type="datetime3">
              <a:rPr lang="fi-FI" smtClean="0"/>
              <a:t>6/5/24</a:t>
            </a:fld>
            <a:endParaRPr lang="fi-FI" dirty="0"/>
          </a:p>
        </p:txBody>
      </p:sp>
      <p:sp>
        <p:nvSpPr>
          <p:cNvPr id="5" name="Alatunnisteen paikkamerkki 4">
            <a:extLst>
              <a:ext uri="{FF2B5EF4-FFF2-40B4-BE49-F238E27FC236}">
                <a16:creationId xmlns:a16="http://schemas.microsoft.com/office/drawing/2014/main" id="{EFC84A32-0E87-9EE1-056A-6E676A36E53C}"/>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1544A453-F26C-881D-FB19-299CA2CD84CD}"/>
              </a:ext>
            </a:extLst>
          </p:cNvPr>
          <p:cNvSpPr>
            <a:spLocks noGrp="1"/>
          </p:cNvSpPr>
          <p:nvPr>
            <p:ph type="sldNum" sz="quarter" idx="12"/>
          </p:nvPr>
        </p:nvSpPr>
        <p:spPr/>
        <p:txBody>
          <a:bodyPr/>
          <a:lstStyle/>
          <a:p>
            <a:pPr>
              <a:lnSpc>
                <a:spcPct val="150000"/>
              </a:lnSpc>
            </a:pPr>
            <a:fld id="{E90ECEFE-9EBE-5C48-AEF1-069F6E23D443}" type="slidenum">
              <a:rPr lang="fi-FI" smtClean="0"/>
              <a:pPr>
                <a:lnSpc>
                  <a:spcPct val="150000"/>
                </a:lnSpc>
              </a:pPr>
              <a:t>7</a:t>
            </a:fld>
            <a:endParaRPr lang="fi-FI" dirty="0"/>
          </a:p>
        </p:txBody>
      </p:sp>
    </p:spTree>
    <p:extLst>
      <p:ext uri="{BB962C8B-B14F-4D97-AF65-F5344CB8AC3E}">
        <p14:creationId xmlns:p14="http://schemas.microsoft.com/office/powerpoint/2010/main" val="1270020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0CF5D2-9962-5695-840B-584676214E2E}"/>
              </a:ext>
            </a:extLst>
          </p:cNvPr>
          <p:cNvSpPr>
            <a:spLocks noGrp="1"/>
          </p:cNvSpPr>
          <p:nvPr>
            <p:ph type="title"/>
          </p:nvPr>
        </p:nvSpPr>
        <p:spPr>
          <a:xfrm>
            <a:off x="457200" y="205979"/>
            <a:ext cx="8229600" cy="1023466"/>
          </a:xfrm>
        </p:spPr>
        <p:txBody>
          <a:bodyPr>
            <a:normAutofit fontScale="90000"/>
          </a:bodyPr>
          <a:lstStyle/>
          <a:p>
            <a:br>
              <a:rPr lang="fi-FI" b="1" i="0" dirty="0">
                <a:solidFill>
                  <a:srgbClr val="000000"/>
                </a:solidFill>
                <a:effectLst/>
                <a:latin typeface="Arial" panose="020B0604020202020204" pitchFamily="34" charset="0"/>
                <a:cs typeface="Arial" panose="020B0604020202020204" pitchFamily="34" charset="0"/>
              </a:rPr>
            </a:br>
            <a:br>
              <a:rPr lang="fi-FI" b="1" i="0" dirty="0">
                <a:solidFill>
                  <a:srgbClr val="000000"/>
                </a:solidFill>
                <a:effectLst/>
                <a:latin typeface="Arial" panose="020B0604020202020204" pitchFamily="34" charset="0"/>
                <a:cs typeface="Arial" panose="020B0604020202020204" pitchFamily="34" charset="0"/>
              </a:rPr>
            </a:br>
            <a:r>
              <a:rPr lang="fi-FI" i="0" dirty="0">
                <a:solidFill>
                  <a:srgbClr val="000000"/>
                </a:solidFill>
                <a:effectLst/>
                <a:latin typeface="Antonio"/>
                <a:cs typeface="Arial" panose="020B0604020202020204" pitchFamily="34" charset="0"/>
              </a:rPr>
              <a:t>ENTREPRENEUR’S APPRENTICESHIP</a:t>
            </a:r>
            <a:br>
              <a:rPr lang="fi-FI" b="1" i="0" dirty="0">
                <a:solidFill>
                  <a:srgbClr val="000000"/>
                </a:solidFill>
                <a:effectLst/>
                <a:latin typeface="Arial" panose="020B0604020202020204" pitchFamily="34" charset="0"/>
                <a:cs typeface="Arial" panose="020B0604020202020204" pitchFamily="34" charset="0"/>
              </a:rPr>
            </a:br>
            <a:endParaRPr lang="fi-FI" b="1" i="0" dirty="0">
              <a:effectLst/>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152F5413-07BF-EF6C-1C67-C78795C8FABA}"/>
              </a:ext>
            </a:extLst>
          </p:cNvPr>
          <p:cNvSpPr>
            <a:spLocks noGrp="1"/>
          </p:cNvSpPr>
          <p:nvPr>
            <p:ph idx="1"/>
          </p:nvPr>
        </p:nvSpPr>
        <p:spPr>
          <a:xfrm>
            <a:off x="457200" y="1398493"/>
            <a:ext cx="8229600" cy="3068265"/>
          </a:xfrm>
        </p:spPr>
        <p:txBody>
          <a:bodyPr>
            <a:normAutofit/>
          </a:bodyPr>
          <a:lstStyle/>
          <a:p>
            <a:pPr marL="342900" indent="-342900">
              <a:buFont typeface="Wingdings" panose="05000000000000000000" pitchFamily="2" charset="2"/>
              <a:buChar char="ü"/>
            </a:pPr>
            <a:r>
              <a:rPr lang="en-US" sz="1800" b="0" i="0" dirty="0">
                <a:effectLst/>
                <a:latin typeface="Source Sans Pro" panose="020B0503030403020204" pitchFamily="34" charset="0"/>
                <a:ea typeface="Source Sans Pro" panose="020B0503030403020204" pitchFamily="34" charset="0"/>
                <a:cs typeface="Arial" panose="020B0604020202020204" pitchFamily="34" charset="0"/>
              </a:rPr>
              <a:t>An entrepreneur’s apprenticeship offers flexible opportunities for an entrepreneur to study, whether you have just started or have already gained more experience →  </a:t>
            </a:r>
            <a:r>
              <a:rPr lang="en-US" sz="1800" dirty="0">
                <a:latin typeface="Source Sans Pro" panose="020B0503030403020204" pitchFamily="34" charset="0"/>
                <a:ea typeface="Source Sans Pro" panose="020B0503030403020204" pitchFamily="34" charset="0"/>
                <a:cs typeface="Arial" panose="020B0604020202020204" pitchFamily="34" charset="0"/>
              </a:rPr>
              <a:t>g</a:t>
            </a:r>
            <a:r>
              <a:rPr lang="en-US" sz="1800" b="0" i="0" dirty="0">
                <a:effectLst/>
                <a:latin typeface="Source Sans Pro" panose="020B0503030403020204" pitchFamily="34" charset="0"/>
                <a:ea typeface="Source Sans Pro" panose="020B0503030403020204" pitchFamily="34" charset="0"/>
                <a:cs typeface="Arial" panose="020B0604020202020204" pitchFamily="34" charset="0"/>
              </a:rPr>
              <a:t>rowing company, updating professional skills etc.</a:t>
            </a:r>
          </a:p>
          <a:p>
            <a:pPr marL="342900" indent="-342900">
              <a:buFont typeface="Wingdings" panose="05000000000000000000" pitchFamily="2" charset="2"/>
              <a:buChar char="ü"/>
            </a:pPr>
            <a:r>
              <a:rPr lang="en-US" sz="1800" b="0" i="0" dirty="0">
                <a:effectLst/>
                <a:latin typeface="Source Sans Pro" panose="020B0503030403020204" pitchFamily="34" charset="0"/>
                <a:ea typeface="Source Sans Pro" panose="020B0503030403020204" pitchFamily="34" charset="0"/>
                <a:cs typeface="Arial" panose="020B0604020202020204" pitchFamily="34" charset="0"/>
              </a:rPr>
              <a:t>An entrepreneur studying apprenticeship training is guided by a workplace tutor, mentor. → Mentor Bank</a:t>
            </a:r>
          </a:p>
          <a:p>
            <a:pPr marL="342900" indent="-342900">
              <a:buFont typeface="Wingdings" panose="05000000000000000000" pitchFamily="2" charset="2"/>
              <a:buChar char="ü"/>
            </a:pPr>
            <a:r>
              <a:rPr lang="en-US" sz="1800" b="0" i="0" dirty="0">
                <a:effectLst/>
                <a:latin typeface="Source Sans Pro" panose="020B0503030403020204" pitchFamily="34" charset="0"/>
                <a:ea typeface="Source Sans Pro" panose="020B0503030403020204" pitchFamily="34" charset="0"/>
                <a:cs typeface="Arial" panose="020B0604020202020204" pitchFamily="34" charset="0"/>
              </a:rPr>
              <a:t>The entrepreneur demonstrates competence in the company.</a:t>
            </a:r>
            <a:endParaRPr lang="en-US" sz="1800" dirty="0">
              <a:latin typeface="Source Sans Pro" panose="020B0503030403020204" pitchFamily="34" charset="0"/>
              <a:ea typeface="Source Sans Pro" panose="020B0503030403020204" pitchFamily="34" charset="0"/>
              <a:cs typeface="Arial" panose="020B0604020202020204" pitchFamily="34" charset="0"/>
            </a:endParaRPr>
          </a:p>
          <a:p>
            <a:pPr marL="342900" indent="-342900">
              <a:buFont typeface="Wingdings" panose="05000000000000000000" pitchFamily="2" charset="2"/>
              <a:buChar char="ü"/>
            </a:pPr>
            <a:r>
              <a:rPr lang="en-US" sz="1800" dirty="0">
                <a:latin typeface="Source Sans Pro" panose="020B0503030403020204" pitchFamily="34" charset="0"/>
                <a:ea typeface="Source Sans Pro" panose="020B0503030403020204" pitchFamily="34" charset="0"/>
                <a:cs typeface="Arial" panose="020B0604020202020204" pitchFamily="34" charset="0"/>
              </a:rPr>
              <a:t>Costs for entrepreneurs</a:t>
            </a:r>
          </a:p>
        </p:txBody>
      </p:sp>
      <p:sp>
        <p:nvSpPr>
          <p:cNvPr id="4" name="Päivämäärän paikkamerkki 3">
            <a:extLst>
              <a:ext uri="{FF2B5EF4-FFF2-40B4-BE49-F238E27FC236}">
                <a16:creationId xmlns:a16="http://schemas.microsoft.com/office/drawing/2014/main" id="{863DAF09-ADBA-D37A-CB28-5BC4EC98F13B}"/>
              </a:ext>
            </a:extLst>
          </p:cNvPr>
          <p:cNvSpPr>
            <a:spLocks noGrp="1"/>
          </p:cNvSpPr>
          <p:nvPr>
            <p:ph type="dt" sz="half" idx="10"/>
          </p:nvPr>
        </p:nvSpPr>
        <p:spPr/>
        <p:txBody>
          <a:bodyPr/>
          <a:lstStyle/>
          <a:p>
            <a:fld id="{D24DF3EE-96D8-483F-931C-85583BBA7C8D}" type="datetime3">
              <a:rPr lang="fi-FI" smtClean="0"/>
              <a:t>6/5/24</a:t>
            </a:fld>
            <a:endParaRPr lang="fi-FI" dirty="0"/>
          </a:p>
        </p:txBody>
      </p:sp>
      <p:sp>
        <p:nvSpPr>
          <p:cNvPr id="5" name="Alatunnisteen paikkamerkki 4">
            <a:extLst>
              <a:ext uri="{FF2B5EF4-FFF2-40B4-BE49-F238E27FC236}">
                <a16:creationId xmlns:a16="http://schemas.microsoft.com/office/drawing/2014/main" id="{20F2D772-F9A7-D49B-59EF-4830D6A518A4}"/>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6FDEE9E0-D541-D7A5-3B65-5A3B45DEC4FA}"/>
              </a:ext>
            </a:extLst>
          </p:cNvPr>
          <p:cNvSpPr>
            <a:spLocks noGrp="1"/>
          </p:cNvSpPr>
          <p:nvPr>
            <p:ph type="sldNum" sz="quarter" idx="12"/>
          </p:nvPr>
        </p:nvSpPr>
        <p:spPr/>
        <p:txBody>
          <a:bodyPr/>
          <a:lstStyle/>
          <a:p>
            <a:fld id="{E90ECEFE-9EBE-5C48-AEF1-069F6E23D443}" type="slidenum">
              <a:rPr lang="fi-FI" smtClean="0"/>
              <a:t>8</a:t>
            </a:fld>
            <a:endParaRPr lang="fi-FI" dirty="0"/>
          </a:p>
        </p:txBody>
      </p:sp>
    </p:spTree>
    <p:extLst>
      <p:ext uri="{BB962C8B-B14F-4D97-AF65-F5344CB8AC3E}">
        <p14:creationId xmlns:p14="http://schemas.microsoft.com/office/powerpoint/2010/main" val="338186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F1D2ED-57BE-54FE-A4DA-953303B6609C}"/>
              </a:ext>
            </a:extLst>
          </p:cNvPr>
          <p:cNvSpPr>
            <a:spLocks noGrp="1"/>
          </p:cNvSpPr>
          <p:nvPr>
            <p:ph type="title"/>
          </p:nvPr>
        </p:nvSpPr>
        <p:spPr>
          <a:xfrm>
            <a:off x="457200" y="530679"/>
            <a:ext cx="8229600" cy="532550"/>
          </a:xfrm>
        </p:spPr>
        <p:txBody>
          <a:bodyPr>
            <a:normAutofit/>
          </a:bodyPr>
          <a:lstStyle/>
          <a:p>
            <a:r>
              <a:rPr lang="fi-FI" sz="2200" dirty="0">
                <a:latin typeface="Antonio"/>
              </a:rPr>
              <a:t>OMAN OPPILAITOKSEN TILASTOTIETOA: LISÄÄ TÄHÄN DIAAN</a:t>
            </a:r>
          </a:p>
        </p:txBody>
      </p:sp>
      <p:sp>
        <p:nvSpPr>
          <p:cNvPr id="3" name="Sisällön paikkamerkki 2">
            <a:extLst>
              <a:ext uri="{FF2B5EF4-FFF2-40B4-BE49-F238E27FC236}">
                <a16:creationId xmlns:a16="http://schemas.microsoft.com/office/drawing/2014/main" id="{44E859FA-9001-17B4-3DD3-47C098296E57}"/>
              </a:ext>
            </a:extLst>
          </p:cNvPr>
          <p:cNvSpPr>
            <a:spLocks noGrp="1"/>
          </p:cNvSpPr>
          <p:nvPr>
            <p:ph idx="1"/>
          </p:nvPr>
        </p:nvSpPr>
        <p:spPr/>
        <p:txBody>
          <a:bodyPr/>
          <a:lstStyle/>
          <a:p>
            <a:r>
              <a:rPr lang="fi-FI" dirty="0">
                <a:latin typeface="Source Sans Pro" panose="020B0503030403020204" pitchFamily="34" charset="0"/>
                <a:ea typeface="Source Sans Pro" panose="020B0503030403020204" pitchFamily="34" charset="0"/>
              </a:rPr>
              <a:t>Ajatus: tässä voisi olla esimerkiksi karttakuva → Suomi ja oma oppilaitos sijaintina, joka sisältää tietoa tutkinnoista, opiskelija- ja oppisopimusmääristä ja vaikkapa opiskelijatyytyväisyydestä esim. 4,5</a:t>
            </a:r>
          </a:p>
        </p:txBody>
      </p:sp>
      <p:sp>
        <p:nvSpPr>
          <p:cNvPr id="4" name="Päivämäärän paikkamerkki 3">
            <a:extLst>
              <a:ext uri="{FF2B5EF4-FFF2-40B4-BE49-F238E27FC236}">
                <a16:creationId xmlns:a16="http://schemas.microsoft.com/office/drawing/2014/main" id="{BF331952-14D2-6D11-756F-931E4950C7AE}"/>
              </a:ext>
            </a:extLst>
          </p:cNvPr>
          <p:cNvSpPr>
            <a:spLocks noGrp="1"/>
          </p:cNvSpPr>
          <p:nvPr>
            <p:ph type="dt" sz="half" idx="10"/>
          </p:nvPr>
        </p:nvSpPr>
        <p:spPr/>
        <p:txBody>
          <a:bodyPr/>
          <a:lstStyle/>
          <a:p>
            <a:fld id="{9636B08D-3A9F-4522-B354-22E019486F9A}" type="datetime3">
              <a:rPr lang="fi-FI" smtClean="0"/>
              <a:t>6/5/24</a:t>
            </a:fld>
            <a:endParaRPr lang="fi-FI" dirty="0"/>
          </a:p>
        </p:txBody>
      </p:sp>
      <p:sp>
        <p:nvSpPr>
          <p:cNvPr id="5" name="Alatunnisteen paikkamerkki 4">
            <a:extLst>
              <a:ext uri="{FF2B5EF4-FFF2-40B4-BE49-F238E27FC236}">
                <a16:creationId xmlns:a16="http://schemas.microsoft.com/office/drawing/2014/main" id="{F19C26B5-D17A-A6A1-D04A-4D3E5FEFF075}"/>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FED5537D-3309-2753-3484-253EE7C80F97}"/>
              </a:ext>
            </a:extLst>
          </p:cNvPr>
          <p:cNvSpPr>
            <a:spLocks noGrp="1"/>
          </p:cNvSpPr>
          <p:nvPr>
            <p:ph type="sldNum" sz="quarter" idx="12"/>
          </p:nvPr>
        </p:nvSpPr>
        <p:spPr/>
        <p:txBody>
          <a:bodyPr/>
          <a:lstStyle/>
          <a:p>
            <a:fld id="{E90ECEFE-9EBE-5C48-AEF1-069F6E23D443}" type="slidenum">
              <a:rPr lang="fi-FI" smtClean="0"/>
              <a:t>9</a:t>
            </a:fld>
            <a:endParaRPr lang="fi-FI" dirty="0"/>
          </a:p>
        </p:txBody>
      </p:sp>
    </p:spTree>
    <p:extLst>
      <p:ext uri="{BB962C8B-B14F-4D97-AF65-F5344CB8AC3E}">
        <p14:creationId xmlns:p14="http://schemas.microsoft.com/office/powerpoint/2010/main" val="1455889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a:bodyPr>
          <a:lstStyle/>
          <a:p>
            <a:r>
              <a:rPr lang="fi-FI" sz="4400" dirty="0"/>
              <a:t>				</a:t>
            </a:r>
            <a:r>
              <a:rPr lang="en-GB" sz="2000" dirty="0"/>
              <a:t>THANK YOU</a:t>
            </a:r>
            <a:r>
              <a:rPr lang="fi-FI" sz="2000" dirty="0"/>
              <a:t>!	</a:t>
            </a:r>
          </a:p>
        </p:txBody>
      </p:sp>
      <p:sp>
        <p:nvSpPr>
          <p:cNvPr id="3" name="Päivämäärän paikkamerkki 2"/>
          <p:cNvSpPr>
            <a:spLocks noGrp="1"/>
          </p:cNvSpPr>
          <p:nvPr>
            <p:ph type="dt" sz="half" idx="10"/>
          </p:nvPr>
        </p:nvSpPr>
        <p:spPr/>
        <p:txBody>
          <a:bodyPr/>
          <a:lstStyle/>
          <a:p>
            <a:fld id="{58AFC9F9-2D02-4E65-A524-FDA975B4E764}" type="datetime3">
              <a:rPr lang="fi-FI" smtClean="0"/>
              <a:t>6/5/24</a:t>
            </a:fld>
            <a:endParaRPr lang="fi-FI" dirty="0"/>
          </a:p>
        </p:txBody>
      </p:sp>
      <p:sp>
        <p:nvSpPr>
          <p:cNvPr id="4" name="Alatunnisteen paikkamerkki 3"/>
          <p:cNvSpPr>
            <a:spLocks noGrp="1"/>
          </p:cNvSpPr>
          <p:nvPr>
            <p:ph type="ftr" sz="quarter" idx="11"/>
          </p:nvPr>
        </p:nvSpPr>
        <p:spPr/>
        <p:txBody>
          <a:bodyPr/>
          <a:lstStyle/>
          <a:p>
            <a:r>
              <a:rPr lang="fi-FI" dirty="0"/>
              <a:t>oppisopimus.fi</a:t>
            </a:r>
          </a:p>
        </p:txBody>
      </p:sp>
      <p:sp>
        <p:nvSpPr>
          <p:cNvPr id="5" name="Dian numeron paikkamerkki 4"/>
          <p:cNvSpPr>
            <a:spLocks noGrp="1"/>
          </p:cNvSpPr>
          <p:nvPr>
            <p:ph type="sldNum" sz="quarter" idx="12"/>
          </p:nvPr>
        </p:nvSpPr>
        <p:spPr/>
        <p:txBody>
          <a:bodyPr/>
          <a:lstStyle/>
          <a:p>
            <a:fld id="{E90ECEFE-9EBE-5C48-AEF1-069F6E23D443}" type="slidenum">
              <a:rPr lang="fi-FI" smtClean="0"/>
              <a:t>10</a:t>
            </a:fld>
            <a:endParaRPr lang="fi-FI" dirty="0"/>
          </a:p>
        </p:txBody>
      </p:sp>
    </p:spTree>
    <p:extLst>
      <p:ext uri="{BB962C8B-B14F-4D97-AF65-F5344CB8AC3E}">
        <p14:creationId xmlns:p14="http://schemas.microsoft.com/office/powerpoint/2010/main" val="3109054933"/>
      </p:ext>
    </p:extLst>
  </p:cSld>
  <p:clrMapOvr>
    <a:masterClrMapping/>
  </p:clrMapOvr>
</p:sld>
</file>

<file path=ppt/theme/theme1.xml><?xml version="1.0" encoding="utf-8"?>
<a:theme xmlns:a="http://schemas.openxmlformats.org/drawingml/2006/main" name="Office-teema">
  <a:themeElements>
    <a:clrScheme name="Oppisopimus">
      <a:dk1>
        <a:sysClr val="windowText" lastClr="000000"/>
      </a:dk1>
      <a:lt1>
        <a:sysClr val="window" lastClr="FFFFFF"/>
      </a:lt1>
      <a:dk2>
        <a:srgbClr val="0D223F"/>
      </a:dk2>
      <a:lt2>
        <a:srgbClr val="EEECE1"/>
      </a:lt2>
      <a:accent1>
        <a:srgbClr val="95D600"/>
      </a:accent1>
      <a:accent2>
        <a:srgbClr val="FFE500"/>
      </a:accent2>
      <a:accent3>
        <a:srgbClr val="E50071"/>
      </a:accent3>
      <a:accent4>
        <a:srgbClr val="3FAE2A"/>
      </a:accent4>
      <a:accent5>
        <a:srgbClr val="F9B000"/>
      </a:accent5>
      <a:accent6>
        <a:srgbClr val="BA0345"/>
      </a:accent6>
      <a:hlink>
        <a:srgbClr val="004380"/>
      </a:hlink>
      <a:folHlink>
        <a:srgbClr val="0043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2A5AF6D6AC6D324E8137945DA933818F" ma:contentTypeVersion="4" ma:contentTypeDescription="Luo uusi asiakirja." ma:contentTypeScope="" ma:versionID="49f483a1d4363d9d1bfb4ba6d5c8fa06">
  <xsd:schema xmlns:xsd="http://www.w3.org/2001/XMLSchema" xmlns:xs="http://www.w3.org/2001/XMLSchema" xmlns:p="http://schemas.microsoft.com/office/2006/metadata/properties" xmlns:ns2="e107fbd8-6eea-4bf8-abbd-1ce195f4aff9" targetNamespace="http://schemas.microsoft.com/office/2006/metadata/properties" ma:root="true" ma:fieldsID="1375446ee877dcddcc5e7794eba4182b" ns2:_="">
    <xsd:import namespace="e107fbd8-6eea-4bf8-abbd-1ce195f4aff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07fbd8-6eea-4bf8-abbd-1ce195f4a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31998D-B37F-4A3E-955F-8F3E7AB5C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07fbd8-6eea-4bf8-abbd-1ce195f4a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506DA7-C0DC-4BA3-97F8-422468D9FB40}">
  <ds:schemaRefs>
    <ds:schemaRef ds:uri="http://schemas.microsoft.com/sharepoint/v3/contenttype/forms"/>
  </ds:schemaRefs>
</ds:datastoreItem>
</file>

<file path=customXml/itemProps3.xml><?xml version="1.0" encoding="utf-8"?>
<ds:datastoreItem xmlns:ds="http://schemas.openxmlformats.org/officeDocument/2006/customXml" ds:itemID="{809F4D35-4312-43E4-89F8-96450FC31EE9}">
  <ds:schemaRefs>
    <ds:schemaRef ds:uri="http://purl.org/dc/terms/"/>
    <ds:schemaRef ds:uri="http://purl.org/dc/elements/1.1/"/>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e107fbd8-6eea-4bf8-abbd-1ce195f4aff9"/>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858</TotalTime>
  <Words>637</Words>
  <Application>Microsoft Office PowerPoint</Application>
  <PresentationFormat>Näytössä katseltava esitys (16:9)</PresentationFormat>
  <Paragraphs>66</Paragraphs>
  <Slides>10</Slides>
  <Notes>2</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10</vt:i4>
      </vt:variant>
    </vt:vector>
  </HeadingPairs>
  <TitlesOfParts>
    <vt:vector size="17" baseType="lpstr">
      <vt:lpstr>Antonio</vt:lpstr>
      <vt:lpstr>Arial</vt:lpstr>
      <vt:lpstr>Calibri</vt:lpstr>
      <vt:lpstr>Source Sans Pro</vt:lpstr>
      <vt:lpstr>Times New Roman</vt:lpstr>
      <vt:lpstr>Wingdings</vt:lpstr>
      <vt:lpstr>Office-teema</vt:lpstr>
      <vt:lpstr>    APPRENTICESHIP TRAINING IN FINLAND IS UNIQUE AND FLEXIBLE </vt:lpstr>
      <vt:lpstr>PowerPoint-esitys</vt:lpstr>
      <vt:lpstr>PowerPoint-esitys</vt:lpstr>
      <vt:lpstr>THE CHANGES AFTER THE REFORM IN 2018</vt:lpstr>
      <vt:lpstr>THE REQUIREMENTS OF APPRENTICESHIPS</vt:lpstr>
      <vt:lpstr> APPRENTICESHIP TRAINING FOR THE STUDENTS </vt:lpstr>
      <vt:lpstr>APPRENTICESHIP IS AN EFFECTIVE WAY TO RECRUIT OR TRAIN CURRENT STAFF</vt:lpstr>
      <vt:lpstr>  ENTREPRENEUR’S APPRENTICESHIP </vt:lpstr>
      <vt:lpstr>OMAN OPPILAITOKSEN TILASTOTIETOA: LISÄÄ TÄHÄN DIAAN</vt:lpstr>
      <vt:lpstr>    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Toni</dc:creator>
  <cp:lastModifiedBy>Kaisa Määttänen</cp:lastModifiedBy>
  <cp:revision>66</cp:revision>
  <dcterms:created xsi:type="dcterms:W3CDTF">2016-02-29T08:09:55Z</dcterms:created>
  <dcterms:modified xsi:type="dcterms:W3CDTF">2024-05-06T16:18:37Z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da9c32a-bfae-405a-8b24-7b98e9ab8c95_Enabled">
    <vt:lpwstr>true</vt:lpwstr>
  </property>
  <property fmtid="{D5CDD505-2E9C-101B-9397-08002B2CF9AE}" pid="3" name="MSIP_Label_1da9c32a-bfae-405a-8b24-7b98e9ab8c95_SetDate">
    <vt:lpwstr>2021-10-08T12:57:19Z</vt:lpwstr>
  </property>
  <property fmtid="{D5CDD505-2E9C-101B-9397-08002B2CF9AE}" pid="4" name="MSIP_Label_1da9c32a-bfae-405a-8b24-7b98e9ab8c95_Method">
    <vt:lpwstr>Standard</vt:lpwstr>
  </property>
  <property fmtid="{D5CDD505-2E9C-101B-9397-08002B2CF9AE}" pid="5" name="MSIP_Label_1da9c32a-bfae-405a-8b24-7b98e9ab8c95_Name">
    <vt:lpwstr>Poke oletus</vt:lpwstr>
  </property>
  <property fmtid="{D5CDD505-2E9C-101B-9397-08002B2CF9AE}" pid="6" name="MSIP_Label_1da9c32a-bfae-405a-8b24-7b98e9ab8c95_SiteId">
    <vt:lpwstr>d9b5edb3-7859-4978-89c3-cadf9e5176b7</vt:lpwstr>
  </property>
  <property fmtid="{D5CDD505-2E9C-101B-9397-08002B2CF9AE}" pid="7" name="MSIP_Label_1da9c32a-bfae-405a-8b24-7b98e9ab8c95_ActionId">
    <vt:lpwstr>663bbfd2-bc6e-4f0b-9ccd-e5ced604ee74</vt:lpwstr>
  </property>
  <property fmtid="{D5CDD505-2E9C-101B-9397-08002B2CF9AE}" pid="8" name="MSIP_Label_1da9c32a-bfae-405a-8b24-7b98e9ab8c95_ContentBits">
    <vt:lpwstr>0</vt:lpwstr>
  </property>
  <property fmtid="{D5CDD505-2E9C-101B-9397-08002B2CF9AE}" pid="9" name="ContentTypeId">
    <vt:lpwstr>0x0101002A5AF6D6AC6D324E8137945DA933818F</vt:lpwstr>
  </property>
</Properties>
</file>