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</p:sldMasterIdLst>
  <p:notesMasterIdLst>
    <p:notesMasterId r:id="rId20"/>
  </p:notesMasterIdLst>
  <p:sldIdLst>
    <p:sldId id="671" r:id="rId5"/>
    <p:sldId id="379" r:id="rId6"/>
    <p:sldId id="277" r:id="rId7"/>
    <p:sldId id="696" r:id="rId8"/>
    <p:sldId id="486" r:id="rId9"/>
    <p:sldId id="699" r:id="rId10"/>
    <p:sldId id="290" r:id="rId11"/>
    <p:sldId id="293" r:id="rId12"/>
    <p:sldId id="313" r:id="rId13"/>
    <p:sldId id="701" r:id="rId14"/>
    <p:sldId id="704" r:id="rId15"/>
    <p:sldId id="697" r:id="rId16"/>
    <p:sldId id="706" r:id="rId17"/>
    <p:sldId id="700" r:id="rId18"/>
    <p:sldId id="686" r:id="rId19"/>
  </p:sldIdLst>
  <p:sldSz cx="12192000" cy="6858000"/>
  <p:notesSz cx="6797675" cy="9928225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A83E9-EE7D-42F4-832A-CAE1FA1C3DB7}" v="836" dt="2019-03-25T07:43:56.0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34"/>
  </p:normalViewPr>
  <p:slideViewPr>
    <p:cSldViewPr snapToGrid="0" snapToObjects="1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cha Manai" userId="5a686d77-584a-4db0-917f-d1cfbc5926c0" providerId="ADAL" clId="{8BBA9403-19B8-4B02-B98F-6F2BF91E17B8}"/>
    <pc:docChg chg="undo custSel addSld delSld modSld sldOrd">
      <pc:chgData name="Aicha Manai" userId="5a686d77-584a-4db0-917f-d1cfbc5926c0" providerId="ADAL" clId="{8BBA9403-19B8-4B02-B98F-6F2BF91E17B8}" dt="2019-03-12T10:46:44.336" v="825" actId="20577"/>
      <pc:docMkLst>
        <pc:docMk/>
      </pc:docMkLst>
      <pc:sldChg chg="add ord">
        <pc:chgData name="Aicha Manai" userId="5a686d77-584a-4db0-917f-d1cfbc5926c0" providerId="ADAL" clId="{8BBA9403-19B8-4B02-B98F-6F2BF91E17B8}" dt="2019-03-12T09:52:35.537" v="278"/>
        <pc:sldMkLst>
          <pc:docMk/>
          <pc:sldMk cId="2440906123" sldId="277"/>
        </pc:sldMkLst>
      </pc:sldChg>
      <pc:sldChg chg="modSp add ord">
        <pc:chgData name="Aicha Manai" userId="5a686d77-584a-4db0-917f-d1cfbc5926c0" providerId="ADAL" clId="{8BBA9403-19B8-4B02-B98F-6F2BF91E17B8}" dt="2019-03-12T10:02:16.970" v="285" actId="2711"/>
        <pc:sldMkLst>
          <pc:docMk/>
          <pc:sldMk cId="1831715454" sldId="290"/>
        </pc:sldMkLst>
        <pc:spChg chg="mod">
          <ac:chgData name="Aicha Manai" userId="5a686d77-584a-4db0-917f-d1cfbc5926c0" providerId="ADAL" clId="{8BBA9403-19B8-4B02-B98F-6F2BF91E17B8}" dt="2019-03-12T10:02:16.970" v="285" actId="2711"/>
          <ac:spMkLst>
            <pc:docMk/>
            <pc:sldMk cId="1831715454" sldId="290"/>
            <ac:spMk id="195" creationId="{00000000-0000-0000-0000-000000000000}"/>
          </ac:spMkLst>
        </pc:spChg>
      </pc:sldChg>
      <pc:sldChg chg="modSp add ord">
        <pc:chgData name="Aicha Manai" userId="5a686d77-584a-4db0-917f-d1cfbc5926c0" providerId="ADAL" clId="{8BBA9403-19B8-4B02-B98F-6F2BF91E17B8}" dt="2019-03-12T10:02:28.719" v="286" actId="2711"/>
        <pc:sldMkLst>
          <pc:docMk/>
          <pc:sldMk cId="583743432" sldId="293"/>
        </pc:sldMkLst>
        <pc:spChg chg="mod">
          <ac:chgData name="Aicha Manai" userId="5a686d77-584a-4db0-917f-d1cfbc5926c0" providerId="ADAL" clId="{8BBA9403-19B8-4B02-B98F-6F2BF91E17B8}" dt="2019-03-12T10:02:28.719" v="286" actId="2711"/>
          <ac:spMkLst>
            <pc:docMk/>
            <pc:sldMk cId="583743432" sldId="293"/>
            <ac:spMk id="2" creationId="{00000000-0000-0000-0000-000000000000}"/>
          </ac:spMkLst>
        </pc:spChg>
        <pc:spChg chg="mod">
          <ac:chgData name="Aicha Manai" userId="5a686d77-584a-4db0-917f-d1cfbc5926c0" providerId="ADAL" clId="{8BBA9403-19B8-4B02-B98F-6F2BF91E17B8}" dt="2019-03-12T09:46:38.517" v="260" actId="14100"/>
          <ac:spMkLst>
            <pc:docMk/>
            <pc:sldMk cId="583743432" sldId="293"/>
            <ac:spMk id="3" creationId="{E5E9B601-18C1-445D-821B-B1A687623DFD}"/>
          </ac:spMkLst>
        </pc:spChg>
        <pc:spChg chg="mod">
          <ac:chgData name="Aicha Manai" userId="5a686d77-584a-4db0-917f-d1cfbc5926c0" providerId="ADAL" clId="{8BBA9403-19B8-4B02-B98F-6F2BF91E17B8}" dt="2019-03-12T09:46:58.959" v="263" actId="1076"/>
          <ac:spMkLst>
            <pc:docMk/>
            <pc:sldMk cId="583743432" sldId="293"/>
            <ac:spMk id="4" creationId="{00000000-0000-0000-0000-000000000000}"/>
          </ac:spMkLst>
        </pc:spChg>
        <pc:spChg chg="mod">
          <ac:chgData name="Aicha Manai" userId="5a686d77-584a-4db0-917f-d1cfbc5926c0" providerId="ADAL" clId="{8BBA9403-19B8-4B02-B98F-6F2BF91E17B8}" dt="2019-03-12T09:46:41.381" v="261" actId="14100"/>
          <ac:spMkLst>
            <pc:docMk/>
            <pc:sldMk cId="583743432" sldId="293"/>
            <ac:spMk id="6" creationId="{EDD35243-B233-4E58-B4C4-6AEA967C2E0A}"/>
          </ac:spMkLst>
        </pc:spChg>
      </pc:sldChg>
      <pc:sldChg chg="modSp add">
        <pc:chgData name="Aicha Manai" userId="5a686d77-584a-4db0-917f-d1cfbc5926c0" providerId="ADAL" clId="{8BBA9403-19B8-4B02-B98F-6F2BF91E17B8}" dt="2019-03-12T10:02:01.202" v="282" actId="255"/>
        <pc:sldMkLst>
          <pc:docMk/>
          <pc:sldMk cId="4253079266" sldId="313"/>
        </pc:sldMkLst>
        <pc:spChg chg="mod">
          <ac:chgData name="Aicha Manai" userId="5a686d77-584a-4db0-917f-d1cfbc5926c0" providerId="ADAL" clId="{8BBA9403-19B8-4B02-B98F-6F2BF91E17B8}" dt="2019-03-12T10:02:01.202" v="282" actId="255"/>
          <ac:spMkLst>
            <pc:docMk/>
            <pc:sldMk cId="4253079266" sldId="313"/>
            <ac:spMk id="6" creationId="{00000000-0000-0000-0000-000000000000}"/>
          </ac:spMkLst>
        </pc:spChg>
      </pc:sldChg>
      <pc:sldChg chg="add">
        <pc:chgData name="Aicha Manai" userId="5a686d77-584a-4db0-917f-d1cfbc5926c0" providerId="ADAL" clId="{8BBA9403-19B8-4B02-B98F-6F2BF91E17B8}" dt="2019-03-12T09:30:30.919" v="217"/>
        <pc:sldMkLst>
          <pc:docMk/>
          <pc:sldMk cId="981860328" sldId="486"/>
        </pc:sldMkLst>
      </pc:sldChg>
      <pc:sldChg chg="addSp delSp modSp">
        <pc:chgData name="Aicha Manai" userId="5a686d77-584a-4db0-917f-d1cfbc5926c0" providerId="ADAL" clId="{8BBA9403-19B8-4B02-B98F-6F2BF91E17B8}" dt="2019-03-12T09:18:53.898" v="172" actId="931"/>
        <pc:sldMkLst>
          <pc:docMk/>
          <pc:sldMk cId="103784072" sldId="671"/>
        </pc:sldMkLst>
        <pc:spChg chg="mod">
          <ac:chgData name="Aicha Manai" userId="5a686d77-584a-4db0-917f-d1cfbc5926c0" providerId="ADAL" clId="{8BBA9403-19B8-4B02-B98F-6F2BF91E17B8}" dt="2019-03-12T09:13:22.105" v="126"/>
          <ac:spMkLst>
            <pc:docMk/>
            <pc:sldMk cId="103784072" sldId="671"/>
            <ac:spMk id="2" creationId="{00000000-0000-0000-0000-000000000000}"/>
          </ac:spMkLst>
        </pc:spChg>
        <pc:spChg chg="mod">
          <ac:chgData name="Aicha Manai" userId="5a686d77-584a-4db0-917f-d1cfbc5926c0" providerId="ADAL" clId="{8BBA9403-19B8-4B02-B98F-6F2BF91E17B8}" dt="2019-03-12T09:18:46.387" v="170"/>
          <ac:spMkLst>
            <pc:docMk/>
            <pc:sldMk cId="103784072" sldId="671"/>
            <ac:spMk id="3" creationId="{00000000-0000-0000-0000-000000000000}"/>
          </ac:spMkLst>
        </pc:spChg>
        <pc:spChg chg="add del mod">
          <ac:chgData name="Aicha Manai" userId="5a686d77-584a-4db0-917f-d1cfbc5926c0" providerId="ADAL" clId="{8BBA9403-19B8-4B02-B98F-6F2BF91E17B8}" dt="2019-03-12T09:18:53.898" v="172" actId="931"/>
          <ac:spMkLst>
            <pc:docMk/>
            <pc:sldMk cId="103784072" sldId="671"/>
            <ac:spMk id="7" creationId="{AC024E9B-D5C5-4814-909E-2D4D6A3D8D64}"/>
          </ac:spMkLst>
        </pc:spChg>
        <pc:picChg chg="del">
          <ac:chgData name="Aicha Manai" userId="5a686d77-584a-4db0-917f-d1cfbc5926c0" providerId="ADAL" clId="{8BBA9403-19B8-4B02-B98F-6F2BF91E17B8}" dt="2019-03-12T09:18:48.798" v="171" actId="478"/>
          <ac:picMkLst>
            <pc:docMk/>
            <pc:sldMk cId="103784072" sldId="671"/>
            <ac:picMk id="5" creationId="{00000000-0000-0000-0000-000000000000}"/>
          </ac:picMkLst>
        </pc:picChg>
        <pc:picChg chg="add mod">
          <ac:chgData name="Aicha Manai" userId="5a686d77-584a-4db0-917f-d1cfbc5926c0" providerId="ADAL" clId="{8BBA9403-19B8-4B02-B98F-6F2BF91E17B8}" dt="2019-03-12T09:18:53.898" v="172" actId="931"/>
          <ac:picMkLst>
            <pc:docMk/>
            <pc:sldMk cId="103784072" sldId="671"/>
            <ac:picMk id="9" creationId="{B44DFF8B-AE78-431B-9373-1990A595710E}"/>
          </ac:picMkLst>
        </pc:picChg>
      </pc:sldChg>
      <pc:sldChg chg="ord">
        <pc:chgData name="Aicha Manai" userId="5a686d77-584a-4db0-917f-d1cfbc5926c0" providerId="ADAL" clId="{8BBA9403-19B8-4B02-B98F-6F2BF91E17B8}" dt="2019-03-12T09:21:30.767" v="214"/>
        <pc:sldMkLst>
          <pc:docMk/>
          <pc:sldMk cId="1195931038" sldId="696"/>
        </pc:sldMkLst>
      </pc:sldChg>
      <pc:sldChg chg="modSp add ord">
        <pc:chgData name="Aicha Manai" userId="5a686d77-584a-4db0-917f-d1cfbc5926c0" providerId="ADAL" clId="{8BBA9403-19B8-4B02-B98F-6F2BF91E17B8}" dt="2019-03-12T09:21:09.544" v="213"/>
        <pc:sldMkLst>
          <pc:docMk/>
          <pc:sldMk cId="2348825628" sldId="697"/>
        </pc:sldMkLst>
        <pc:spChg chg="mod">
          <ac:chgData name="Aicha Manai" userId="5a686d77-584a-4db0-917f-d1cfbc5926c0" providerId="ADAL" clId="{8BBA9403-19B8-4B02-B98F-6F2BF91E17B8}" dt="2019-03-12T09:21:01.463" v="212" actId="1076"/>
          <ac:spMkLst>
            <pc:docMk/>
            <pc:sldMk cId="2348825628" sldId="697"/>
            <ac:spMk id="4" creationId="{00000000-0000-0000-0000-000000000000}"/>
          </ac:spMkLst>
        </pc:spChg>
      </pc:sldChg>
      <pc:sldChg chg="addSp delSp modSp add modTransition">
        <pc:chgData name="Aicha Manai" userId="5a686d77-584a-4db0-917f-d1cfbc5926c0" providerId="ADAL" clId="{8BBA9403-19B8-4B02-B98F-6F2BF91E17B8}" dt="2019-03-12T09:52:13.253" v="277" actId="478"/>
        <pc:sldMkLst>
          <pc:docMk/>
          <pc:sldMk cId="1352691073" sldId="699"/>
        </pc:sldMkLst>
        <pc:spChg chg="del mod">
          <ac:chgData name="Aicha Manai" userId="5a686d77-584a-4db0-917f-d1cfbc5926c0" providerId="ADAL" clId="{8BBA9403-19B8-4B02-B98F-6F2BF91E17B8}" dt="2019-03-12T09:50:33.659" v="271" actId="931"/>
          <ac:spMkLst>
            <pc:docMk/>
            <pc:sldMk cId="1352691073" sldId="699"/>
            <ac:spMk id="2" creationId="{8E1B99B3-C64C-46DA-8101-E2FC90DB9FF5}"/>
          </ac:spMkLst>
        </pc:spChg>
        <pc:spChg chg="add del mod">
          <ac:chgData name="Aicha Manai" userId="5a686d77-584a-4db0-917f-d1cfbc5926c0" providerId="ADAL" clId="{8BBA9403-19B8-4B02-B98F-6F2BF91E17B8}" dt="2019-03-12T09:52:13.253" v="277" actId="478"/>
          <ac:spMkLst>
            <pc:docMk/>
            <pc:sldMk cId="1352691073" sldId="699"/>
            <ac:spMk id="6" creationId="{3749A979-6682-4218-9B8C-DEF2CAACD816}"/>
          </ac:spMkLst>
        </pc:spChg>
        <pc:picChg chg="add del mod">
          <ac:chgData name="Aicha Manai" userId="5a686d77-584a-4db0-917f-d1cfbc5926c0" providerId="ADAL" clId="{8BBA9403-19B8-4B02-B98F-6F2BF91E17B8}" dt="2019-03-12T09:50:37.678" v="272" actId="478"/>
          <ac:picMkLst>
            <pc:docMk/>
            <pc:sldMk cId="1352691073" sldId="699"/>
            <ac:picMk id="4" creationId="{7909E204-F63B-410D-A13B-0833EA058F54}"/>
          </ac:picMkLst>
        </pc:picChg>
        <pc:picChg chg="add mod">
          <ac:chgData name="Aicha Manai" userId="5a686d77-584a-4db0-917f-d1cfbc5926c0" providerId="ADAL" clId="{8BBA9403-19B8-4B02-B98F-6F2BF91E17B8}" dt="2019-03-12T09:52:09.433" v="276" actId="1076"/>
          <ac:picMkLst>
            <pc:docMk/>
            <pc:sldMk cId="1352691073" sldId="699"/>
            <ac:picMk id="1026" creationId="{5CC101F7-3EC3-4D1D-8084-06AB66C9B5DC}"/>
          </ac:picMkLst>
        </pc:picChg>
      </pc:sldChg>
      <pc:sldChg chg="modSp add ord">
        <pc:chgData name="Aicha Manai" userId="5a686d77-584a-4db0-917f-d1cfbc5926c0" providerId="ADAL" clId="{8BBA9403-19B8-4B02-B98F-6F2BF91E17B8}" dt="2019-03-12T10:02:58.347" v="297" actId="20577"/>
        <pc:sldMkLst>
          <pc:docMk/>
          <pc:sldMk cId="420083291" sldId="700"/>
        </pc:sldMkLst>
        <pc:spChg chg="mod">
          <ac:chgData name="Aicha Manai" userId="5a686d77-584a-4db0-917f-d1cfbc5926c0" providerId="ADAL" clId="{8BBA9403-19B8-4B02-B98F-6F2BF91E17B8}" dt="2019-03-12T10:02:58.347" v="297" actId="20577"/>
          <ac:spMkLst>
            <pc:docMk/>
            <pc:sldMk cId="420083291" sldId="700"/>
            <ac:spMk id="2" creationId="{00000000-0000-0000-0000-000000000000}"/>
          </ac:spMkLst>
        </pc:spChg>
        <pc:picChg chg="mod">
          <ac:chgData name="Aicha Manai" userId="5a686d77-584a-4db0-917f-d1cfbc5926c0" providerId="ADAL" clId="{8BBA9403-19B8-4B02-B98F-6F2BF91E17B8}" dt="2019-03-12T10:02:47.071" v="288" actId="1076"/>
          <ac:picMkLst>
            <pc:docMk/>
            <pc:sldMk cId="420083291" sldId="700"/>
            <ac:picMk id="4" creationId="{CF08E0C8-1559-4FDE-801E-0D91B8ADAAA0}"/>
          </ac:picMkLst>
        </pc:picChg>
      </pc:sldChg>
      <pc:sldChg chg="addSp delSp modSp add ord">
        <pc:chgData name="Aicha Manai" userId="5a686d77-584a-4db0-917f-d1cfbc5926c0" providerId="ADAL" clId="{8BBA9403-19B8-4B02-B98F-6F2BF91E17B8}" dt="2019-03-12T10:05:06.490" v="305" actId="1076"/>
        <pc:sldMkLst>
          <pc:docMk/>
          <pc:sldMk cId="1658001600" sldId="701"/>
        </pc:sldMkLst>
        <pc:picChg chg="del">
          <ac:chgData name="Aicha Manai" userId="5a686d77-584a-4db0-917f-d1cfbc5926c0" providerId="ADAL" clId="{8BBA9403-19B8-4B02-B98F-6F2BF91E17B8}" dt="2019-03-12T10:05:01.404" v="303" actId="478"/>
          <ac:picMkLst>
            <pc:docMk/>
            <pc:sldMk cId="1658001600" sldId="701"/>
            <ac:picMk id="1026" creationId="{5CC101F7-3EC3-4D1D-8084-06AB66C9B5DC}"/>
          </ac:picMkLst>
        </pc:picChg>
        <pc:picChg chg="add del">
          <ac:chgData name="Aicha Manai" userId="5a686d77-584a-4db0-917f-d1cfbc5926c0" providerId="ADAL" clId="{8BBA9403-19B8-4B02-B98F-6F2BF91E17B8}" dt="2019-03-12T10:04:59.203" v="302"/>
          <ac:picMkLst>
            <pc:docMk/>
            <pc:sldMk cId="1658001600" sldId="701"/>
            <ac:picMk id="2050" creationId="{7BA5C6AF-DD8D-4F1A-9EFB-E47F08DAAA31}"/>
          </ac:picMkLst>
        </pc:picChg>
        <pc:picChg chg="add mod">
          <ac:chgData name="Aicha Manai" userId="5a686d77-584a-4db0-917f-d1cfbc5926c0" providerId="ADAL" clId="{8BBA9403-19B8-4B02-B98F-6F2BF91E17B8}" dt="2019-03-12T10:05:06.490" v="305" actId="1076"/>
          <ac:picMkLst>
            <pc:docMk/>
            <pc:sldMk cId="1658001600" sldId="701"/>
            <ac:picMk id="2052" creationId="{D4247B1F-5186-440E-A57C-B1D739D02037}"/>
          </ac:picMkLst>
        </pc:picChg>
      </pc:sldChg>
      <pc:sldChg chg="addSp delSp modSp add">
        <pc:chgData name="Aicha Manai" userId="5a686d77-584a-4db0-917f-d1cfbc5926c0" providerId="ADAL" clId="{8BBA9403-19B8-4B02-B98F-6F2BF91E17B8}" dt="2019-03-12T10:29:00.686" v="473" actId="1076"/>
        <pc:sldMkLst>
          <pc:docMk/>
          <pc:sldMk cId="1548479104" sldId="704"/>
        </pc:sldMkLst>
        <pc:spChg chg="del mod">
          <ac:chgData name="Aicha Manai" userId="5a686d77-584a-4db0-917f-d1cfbc5926c0" providerId="ADAL" clId="{8BBA9403-19B8-4B02-B98F-6F2BF91E17B8}" dt="2019-03-12T10:27:49.165" v="465"/>
          <ac:spMkLst>
            <pc:docMk/>
            <pc:sldMk cId="1548479104" sldId="704"/>
            <ac:spMk id="2" creationId="{8E1B99B3-C64C-46DA-8101-E2FC90DB9FF5}"/>
          </ac:spMkLst>
        </pc:spChg>
        <pc:spChg chg="add mod">
          <ac:chgData name="Aicha Manai" userId="5a686d77-584a-4db0-917f-d1cfbc5926c0" providerId="ADAL" clId="{8BBA9403-19B8-4B02-B98F-6F2BF91E17B8}" dt="2019-03-12T10:28:57.782" v="472" actId="1076"/>
          <ac:spMkLst>
            <pc:docMk/>
            <pc:sldMk cId="1548479104" sldId="704"/>
            <ac:spMk id="5" creationId="{E6C396F8-EBA5-4736-A273-1819EE629EAE}"/>
          </ac:spMkLst>
        </pc:spChg>
        <pc:picChg chg="add del mod">
          <ac:chgData name="Aicha Manai" userId="5a686d77-584a-4db0-917f-d1cfbc5926c0" providerId="ADAL" clId="{8BBA9403-19B8-4B02-B98F-6F2BF91E17B8}" dt="2019-03-12T10:27:45.855" v="463" actId="478"/>
          <ac:picMkLst>
            <pc:docMk/>
            <pc:sldMk cId="1548479104" sldId="704"/>
            <ac:picMk id="3" creationId="{370F3903-365B-4A13-9380-36EB54DBB8C2}"/>
          </ac:picMkLst>
        </pc:picChg>
        <pc:picChg chg="add mod">
          <ac:chgData name="Aicha Manai" userId="5a686d77-584a-4db0-917f-d1cfbc5926c0" providerId="ADAL" clId="{8BBA9403-19B8-4B02-B98F-6F2BF91E17B8}" dt="2019-03-12T10:29:00.686" v="473" actId="1076"/>
          <ac:picMkLst>
            <pc:docMk/>
            <pc:sldMk cId="1548479104" sldId="704"/>
            <ac:picMk id="4" creationId="{25CFB7EB-2A1A-4F3A-A16B-2F7E3FA9EF85}"/>
          </ac:picMkLst>
        </pc:picChg>
      </pc:sldChg>
      <pc:sldChg chg="add">
        <pc:chgData name="Aicha Manai" userId="5a686d77-584a-4db0-917f-d1cfbc5926c0" providerId="ADAL" clId="{8BBA9403-19B8-4B02-B98F-6F2BF91E17B8}" dt="2019-03-12T10:46:08.987" v="738"/>
        <pc:sldMkLst>
          <pc:docMk/>
          <pc:sldMk cId="260951988" sldId="706"/>
        </pc:sldMkLst>
      </pc:sldChg>
    </pc:docChg>
  </pc:docChgLst>
  <pc:docChgLst>
    <pc:chgData name="Aicha Manai" userId="5a686d77-584a-4db0-917f-d1cfbc5926c0" providerId="ADAL" clId="{8ACA83E9-EE7D-42F4-832A-CAE1FA1C3DB7}"/>
    <pc:docChg chg="delSld modSld">
      <pc:chgData name="Aicha Manai" userId="5a686d77-584a-4db0-917f-d1cfbc5926c0" providerId="ADAL" clId="{8ACA83E9-EE7D-42F4-832A-CAE1FA1C3DB7}" dt="2019-03-25T07:43:56.029" v="7" actId="2696"/>
      <pc:docMkLst>
        <pc:docMk/>
      </pc:docMkLst>
      <pc:sldChg chg="del">
        <pc:chgData name="Aicha Manai" userId="5a686d77-584a-4db0-917f-d1cfbc5926c0" providerId="ADAL" clId="{8ACA83E9-EE7D-42F4-832A-CAE1FA1C3DB7}" dt="2019-03-25T07:43:49.168" v="5" actId="2696"/>
        <pc:sldMkLst>
          <pc:docMk/>
          <pc:sldMk cId="2646343520" sldId="698"/>
        </pc:sldMkLst>
      </pc:sldChg>
      <pc:sldChg chg="del modTransition">
        <pc:chgData name="Aicha Manai" userId="5a686d77-584a-4db0-917f-d1cfbc5926c0" providerId="ADAL" clId="{8ACA83E9-EE7D-42F4-832A-CAE1FA1C3DB7}" dt="2019-03-25T07:43:53.868" v="6" actId="2696"/>
        <pc:sldMkLst>
          <pc:docMk/>
          <pc:sldMk cId="560563541" sldId="702"/>
        </pc:sldMkLst>
      </pc:sldChg>
      <pc:sldChg chg="del">
        <pc:chgData name="Aicha Manai" userId="5a686d77-584a-4db0-917f-d1cfbc5926c0" providerId="ADAL" clId="{8ACA83E9-EE7D-42F4-832A-CAE1FA1C3DB7}" dt="2019-03-25T07:43:56.029" v="7" actId="2696"/>
        <pc:sldMkLst>
          <pc:docMk/>
          <pc:sldMk cId="2254839690" sldId="703"/>
        </pc:sldMkLst>
      </pc:sldChg>
      <pc:sldChg chg="del">
        <pc:chgData name="Aicha Manai" userId="5a686d77-584a-4db0-917f-d1cfbc5926c0" providerId="ADAL" clId="{8ACA83E9-EE7D-42F4-832A-CAE1FA1C3DB7}" dt="2019-03-24T18:59:31.945" v="4" actId="2696"/>
        <pc:sldMkLst>
          <pc:docMk/>
          <pc:sldMk cId="3312837056" sldId="705"/>
        </pc:sldMkLst>
      </pc:sldChg>
      <pc:sldChg chg="modSp">
        <pc:chgData name="Aicha Manai" userId="5a686d77-584a-4db0-917f-d1cfbc5926c0" providerId="ADAL" clId="{8ACA83E9-EE7D-42F4-832A-CAE1FA1C3DB7}" dt="2019-03-20T11:48:38.468" v="3" actId="114"/>
        <pc:sldMkLst>
          <pc:docMk/>
          <pc:sldMk cId="260951988" sldId="706"/>
        </pc:sldMkLst>
        <pc:spChg chg="mod">
          <ac:chgData name="Aicha Manai" userId="5a686d77-584a-4db0-917f-d1cfbc5926c0" providerId="ADAL" clId="{8ACA83E9-EE7D-42F4-832A-CAE1FA1C3DB7}" dt="2019-03-20T11:48:38.468" v="3" actId="114"/>
          <ac:spMkLst>
            <pc:docMk/>
            <pc:sldMk cId="260951988" sldId="706"/>
            <ac:spMk id="2" creationId="{8E1B99B3-C64C-46DA-8101-E2FC90DB9FF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888410433070859E-2"/>
          <c:y val="0.10320711717475903"/>
          <c:w val="0.92511158956692918"/>
          <c:h val="0.767486542354420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15-34 vuotiaat yrittäjät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0A3-434B-9E97-659270D3DE6B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A3-434B-9E97-659270D3DE6B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0A3-434B-9E97-659270D3DE6B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A3-434B-9E97-659270D3DE6B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0A3-434B-9E97-659270D3DE6B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A3-434B-9E97-659270D3DE6B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0A3-434B-9E97-659270D3DE6B}"/>
              </c:ext>
            </c:extLst>
          </c:dPt>
          <c:cat>
            <c:numRef>
              <c:f>Taul1!$A$2:$A$8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Taul1!$B$2:$B$8</c:f>
              <c:numCache>
                <c:formatCode>General</c:formatCode>
                <c:ptCount val="7"/>
                <c:pt idx="0">
                  <c:v>54000</c:v>
                </c:pt>
                <c:pt idx="1">
                  <c:v>53000</c:v>
                </c:pt>
                <c:pt idx="2">
                  <c:v>54000</c:v>
                </c:pt>
                <c:pt idx="3">
                  <c:v>54000</c:v>
                </c:pt>
                <c:pt idx="4">
                  <c:v>54000</c:v>
                </c:pt>
                <c:pt idx="5">
                  <c:v>55000</c:v>
                </c:pt>
                <c:pt idx="6">
                  <c:v>57000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5-49A7-BE7C-018059A47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991530880"/>
        <c:axId val="1991820080"/>
      </c:barChart>
      <c:catAx>
        <c:axId val="1991530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91820080"/>
        <c:crosses val="autoZero"/>
        <c:auto val="1"/>
        <c:lblAlgn val="ctr"/>
        <c:lblOffset val="100"/>
        <c:noMultiLvlLbl val="0"/>
      </c:catAx>
      <c:valAx>
        <c:axId val="1991820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9153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18-24-vuotiaat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Taul1!$A$2:$A$15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Taul1!$B$2:$B$15</c:f>
              <c:numCache>
                <c:formatCode>0%</c:formatCode>
                <c:ptCount val="14"/>
                <c:pt idx="0">
                  <c:v>1.4E-2</c:v>
                </c:pt>
                <c:pt idx="1">
                  <c:v>3.1E-2</c:v>
                </c:pt>
                <c:pt idx="2">
                  <c:v>7.0000000000000007E-2</c:v>
                </c:pt>
                <c:pt idx="3">
                  <c:v>6.3E-2</c:v>
                </c:pt>
                <c:pt idx="4">
                  <c:v>6.7000000000000004E-2</c:v>
                </c:pt>
                <c:pt idx="5">
                  <c:v>8.4000000000000005E-2</c:v>
                </c:pt>
                <c:pt idx="6">
                  <c:v>7.0000000000000007E-2</c:v>
                </c:pt>
                <c:pt idx="7">
                  <c:v>9.9000000000000005E-2</c:v>
                </c:pt>
                <c:pt idx="8">
                  <c:v>0.124</c:v>
                </c:pt>
                <c:pt idx="9">
                  <c:v>0.13</c:v>
                </c:pt>
                <c:pt idx="10">
                  <c:v>0.13200000000000001</c:v>
                </c:pt>
                <c:pt idx="11">
                  <c:v>0.13400000000000001</c:v>
                </c:pt>
                <c:pt idx="12">
                  <c:v>0.19900000000000001</c:v>
                </c:pt>
                <c:pt idx="1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2-4902-98C5-5AD213DE5144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18-64-vuotiaat</c:v>
                </c:pt>
              </c:strCache>
            </c:strRef>
          </c:tx>
          <c:invertIfNegative val="0"/>
          <c:dLbls>
            <c:dLbl>
              <c:idx val="12"/>
              <c:layout>
                <c:manualLayout>
                  <c:x val="1.5405354294642805E-3"/>
                  <c:y val="-5.12240348229059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A2-4902-98C5-5AD213DE5144}"/>
                </c:ext>
              </c:extLst>
            </c:dLbl>
            <c:dLbl>
              <c:idx val="13"/>
              <c:layout>
                <c:manualLayout>
                  <c:x val="1.0783748006249851E-2"/>
                  <c:y val="7.6833027312023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A2-4902-98C5-5AD213DE51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Taul1!$A$2:$A$15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Taul1!$C$2:$C$15</c:f>
              <c:numCache>
                <c:formatCode>0%</c:formatCode>
                <c:ptCount val="14"/>
                <c:pt idx="0">
                  <c:v>8.3000000000000004E-2</c:v>
                </c:pt>
                <c:pt idx="1">
                  <c:v>5.3999999999999999E-2</c:v>
                </c:pt>
                <c:pt idx="2">
                  <c:v>6.2E-2</c:v>
                </c:pt>
                <c:pt idx="3">
                  <c:v>7.0000000000000007E-2</c:v>
                </c:pt>
                <c:pt idx="4">
                  <c:v>8.6999999999999994E-2</c:v>
                </c:pt>
                <c:pt idx="5">
                  <c:v>7.9000000000000001E-2</c:v>
                </c:pt>
                <c:pt idx="6">
                  <c:v>6.0999999999999999E-2</c:v>
                </c:pt>
                <c:pt idx="7">
                  <c:v>5.8999999999999997E-2</c:v>
                </c:pt>
                <c:pt idx="8">
                  <c:v>7.0000000000000007E-2</c:v>
                </c:pt>
                <c:pt idx="9">
                  <c:v>0.08</c:v>
                </c:pt>
                <c:pt idx="10">
                  <c:v>8.3000000000000004E-2</c:v>
                </c:pt>
                <c:pt idx="11">
                  <c:v>7.9000000000000001E-2</c:v>
                </c:pt>
                <c:pt idx="12">
                  <c:v>0.109</c:v>
                </c:pt>
                <c:pt idx="1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A2-4902-98C5-5AD213DE51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79080448"/>
        <c:axId val="286483008"/>
      </c:barChart>
      <c:catAx>
        <c:axId val="27908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286483008"/>
        <c:crosses val="autoZero"/>
        <c:auto val="1"/>
        <c:lblAlgn val="ctr"/>
        <c:lblOffset val="100"/>
        <c:noMultiLvlLbl val="0"/>
      </c:catAx>
      <c:valAx>
        <c:axId val="2864830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7908044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i-FI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0.32143</cdr:x>
      <cdr:y>0.89874</cdr:y>
    </cdr:from>
    <cdr:to>
      <cdr:x>0.50538</cdr:x>
      <cdr:y>0.99495</cdr:y>
    </cdr:to>
    <cdr:sp macro="" textlink="">
      <cdr:nvSpPr>
        <cdr:cNvPr id="2" name="Suorakulmio 1"/>
        <cdr:cNvSpPr/>
      </cdr:nvSpPr>
      <cdr:spPr>
        <a:xfrm xmlns:a="http://schemas.openxmlformats.org/drawingml/2006/main">
          <a:off x="3615222" y="4138046"/>
          <a:ext cx="2069024" cy="4429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5715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189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377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566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754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5943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131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320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509" algn="l" defTabSz="914377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i-FI" dirty="0" err="1"/>
        </a:p>
      </cdr:txBody>
    </cdr:sp>
  </cdr:relSizeAnchor>
  <cdr:relSizeAnchor xmlns:cdr="http://schemas.openxmlformats.org/drawingml/2006/chartDrawing">
    <cdr:from>
      <cdr:x>0.93325</cdr:x>
      <cdr:y>0.25575</cdr:y>
    </cdr:from>
    <cdr:to>
      <cdr:x>0.99257</cdr:x>
      <cdr:y>0.35602</cdr:y>
    </cdr:to>
    <cdr:sp macro="" textlink="">
      <cdr:nvSpPr>
        <cdr:cNvPr id="4" name="Tekstiruutu 2"/>
        <cdr:cNvSpPr txBox="1"/>
      </cdr:nvSpPr>
      <cdr:spPr>
        <a:xfrm xmlns:a="http://schemas.openxmlformats.org/drawingml/2006/main">
          <a:off x="10496671" y="1177527"/>
          <a:ext cx="667170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/>
        </a:solidFill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8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77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66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54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943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131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32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50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b="1" dirty="0"/>
            <a:t>1/8</a:t>
          </a:r>
          <a:endParaRPr lang="fi-FI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CA3D5-27C8-394C-8025-DBFD2EAC027F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B2E1E-1AC8-E24E-9330-0FAF407D09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98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TOIMINTAYMPÄRISTÖN MUUTOKSIA</a:t>
            </a:r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613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Uusista asiakkaista maahanmuuttajia/2017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485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29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42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46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990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298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84751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4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77721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9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183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72504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6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93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129970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84446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8327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550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566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50966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60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Suorakulmainen kolmio 11"/>
          <p:cNvSpPr/>
          <p:nvPr userDrawn="1"/>
        </p:nvSpPr>
        <p:spPr>
          <a:xfrm rot="10800000">
            <a:off x="8496267" y="0"/>
            <a:ext cx="3695733" cy="672205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13" name="Suorakulmainen kolmio 12"/>
          <p:cNvSpPr/>
          <p:nvPr userDrawn="1"/>
        </p:nvSpPr>
        <p:spPr>
          <a:xfrm rot="10800000">
            <a:off x="8496267" y="1"/>
            <a:ext cx="3695733" cy="67220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9" name="Kolmio 8"/>
          <p:cNvSpPr/>
          <p:nvPr userDrawn="1"/>
        </p:nvSpPr>
        <p:spPr>
          <a:xfrm>
            <a:off x="8465881" y="-15620"/>
            <a:ext cx="3742416" cy="702144"/>
          </a:xfrm>
          <a:custGeom>
            <a:avLst/>
            <a:gdLst>
              <a:gd name="connsiteX0" fmla="*/ 0 w 3312000"/>
              <a:gd name="connsiteY0" fmla="*/ 989705 h 989705"/>
              <a:gd name="connsiteX1" fmla="*/ 1656000 w 3312000"/>
              <a:gd name="connsiteY1" fmla="*/ 0 h 989705"/>
              <a:gd name="connsiteX2" fmla="*/ 3312000 w 3312000"/>
              <a:gd name="connsiteY2" fmla="*/ 989705 h 989705"/>
              <a:gd name="connsiteX3" fmla="*/ 0 w 3312000"/>
              <a:gd name="connsiteY3" fmla="*/ 989705 h 989705"/>
              <a:gd name="connsiteX0" fmla="*/ 0 w 3312000"/>
              <a:gd name="connsiteY0" fmla="*/ 1011220 h 1011220"/>
              <a:gd name="connsiteX1" fmla="*/ 3301920 w 3312000"/>
              <a:gd name="connsiteY1" fmla="*/ 0 h 1011220"/>
              <a:gd name="connsiteX2" fmla="*/ 3312000 w 3312000"/>
              <a:gd name="connsiteY2" fmla="*/ 1011220 h 1011220"/>
              <a:gd name="connsiteX3" fmla="*/ 0 w 3312000"/>
              <a:gd name="connsiteY3" fmla="*/ 1011220 h 1011220"/>
              <a:gd name="connsiteX0" fmla="*/ 0 w 3301920"/>
              <a:gd name="connsiteY0" fmla="*/ 1011220 h 1011220"/>
              <a:gd name="connsiteX1" fmla="*/ 3301920 w 3301920"/>
              <a:gd name="connsiteY1" fmla="*/ 0 h 1011220"/>
              <a:gd name="connsiteX2" fmla="*/ 3182908 w 3301920"/>
              <a:gd name="connsiteY2" fmla="*/ 462580 h 1011220"/>
              <a:gd name="connsiteX3" fmla="*/ 0 w 3301920"/>
              <a:gd name="connsiteY3" fmla="*/ 1011220 h 1011220"/>
              <a:gd name="connsiteX0" fmla="*/ 0 w 3667680"/>
              <a:gd name="connsiteY0" fmla="*/ 21516 h 462580"/>
              <a:gd name="connsiteX1" fmla="*/ 3667680 w 3667680"/>
              <a:gd name="connsiteY1" fmla="*/ 0 h 462580"/>
              <a:gd name="connsiteX2" fmla="*/ 3548668 w 3667680"/>
              <a:gd name="connsiteY2" fmla="*/ 462580 h 462580"/>
              <a:gd name="connsiteX3" fmla="*/ 0 w 3667680"/>
              <a:gd name="connsiteY3" fmla="*/ 21516 h 462580"/>
              <a:gd name="connsiteX0" fmla="*/ 0 w 3667680"/>
              <a:gd name="connsiteY0" fmla="*/ 21516 h 699248"/>
              <a:gd name="connsiteX1" fmla="*/ 3667680 w 3667680"/>
              <a:gd name="connsiteY1" fmla="*/ 0 h 699248"/>
              <a:gd name="connsiteX2" fmla="*/ 3667002 w 3667680"/>
              <a:gd name="connsiteY2" fmla="*/ 699248 h 699248"/>
              <a:gd name="connsiteX3" fmla="*/ 0 w 3667680"/>
              <a:gd name="connsiteY3" fmla="*/ 21516 h 699248"/>
              <a:gd name="connsiteX0" fmla="*/ 0 w 3667680"/>
              <a:gd name="connsiteY0" fmla="*/ 0 h 677732"/>
              <a:gd name="connsiteX1" fmla="*/ 3667680 w 3667680"/>
              <a:gd name="connsiteY1" fmla="*/ 53788 h 677732"/>
              <a:gd name="connsiteX2" fmla="*/ 3667002 w 3667680"/>
              <a:gd name="connsiteY2" fmla="*/ 677732 h 677732"/>
              <a:gd name="connsiteX3" fmla="*/ 0 w 3667680"/>
              <a:gd name="connsiteY3" fmla="*/ 0 h 677732"/>
              <a:gd name="connsiteX0" fmla="*/ 0 w 3667680"/>
              <a:gd name="connsiteY0" fmla="*/ 0 h 677732"/>
              <a:gd name="connsiteX1" fmla="*/ 3667680 w 3667680"/>
              <a:gd name="connsiteY1" fmla="*/ 10758 h 677732"/>
              <a:gd name="connsiteX2" fmla="*/ 3667002 w 3667680"/>
              <a:gd name="connsiteY2" fmla="*/ 677732 h 677732"/>
              <a:gd name="connsiteX3" fmla="*/ 0 w 3667680"/>
              <a:gd name="connsiteY3" fmla="*/ 0 h 677732"/>
              <a:gd name="connsiteX0" fmla="*/ 0 w 3654492"/>
              <a:gd name="connsiteY0" fmla="*/ 112334 h 666974"/>
              <a:gd name="connsiteX1" fmla="*/ 3654492 w 3654492"/>
              <a:gd name="connsiteY1" fmla="*/ 0 h 666974"/>
              <a:gd name="connsiteX2" fmla="*/ 3653814 w 3654492"/>
              <a:gd name="connsiteY2" fmla="*/ 666974 h 666974"/>
              <a:gd name="connsiteX3" fmla="*/ 0 w 3654492"/>
              <a:gd name="connsiteY3" fmla="*/ 112334 h 666974"/>
              <a:gd name="connsiteX0" fmla="*/ 0 w 3676473"/>
              <a:gd name="connsiteY0" fmla="*/ 0 h 673337"/>
              <a:gd name="connsiteX1" fmla="*/ 3676473 w 3676473"/>
              <a:gd name="connsiteY1" fmla="*/ 6363 h 673337"/>
              <a:gd name="connsiteX2" fmla="*/ 3675795 w 3676473"/>
              <a:gd name="connsiteY2" fmla="*/ 673337 h 673337"/>
              <a:gd name="connsiteX3" fmla="*/ 0 w 3676473"/>
              <a:gd name="connsiteY3" fmla="*/ 0 h 673337"/>
              <a:gd name="connsiteX0" fmla="*/ 0 w 3685265"/>
              <a:gd name="connsiteY0" fmla="*/ 2429 h 675766"/>
              <a:gd name="connsiteX1" fmla="*/ 3685265 w 3685265"/>
              <a:gd name="connsiteY1" fmla="*/ 0 h 675766"/>
              <a:gd name="connsiteX2" fmla="*/ 3675795 w 3685265"/>
              <a:gd name="connsiteY2" fmla="*/ 675766 h 675766"/>
              <a:gd name="connsiteX3" fmla="*/ 0 w 3685265"/>
              <a:gd name="connsiteY3" fmla="*/ 2429 h 675766"/>
              <a:gd name="connsiteX0" fmla="*/ 0 w 3702172"/>
              <a:gd name="connsiteY0" fmla="*/ 2429 h 684559"/>
              <a:gd name="connsiteX1" fmla="*/ 3685265 w 3702172"/>
              <a:gd name="connsiteY1" fmla="*/ 0 h 684559"/>
              <a:gd name="connsiteX2" fmla="*/ 3702172 w 3702172"/>
              <a:gd name="connsiteY2" fmla="*/ 684559 h 684559"/>
              <a:gd name="connsiteX3" fmla="*/ 0 w 3702172"/>
              <a:gd name="connsiteY3" fmla="*/ 2429 h 684559"/>
              <a:gd name="connsiteX0" fmla="*/ 0 w 3741738"/>
              <a:gd name="connsiteY0" fmla="*/ 0 h 690922"/>
              <a:gd name="connsiteX1" fmla="*/ 3724831 w 3741738"/>
              <a:gd name="connsiteY1" fmla="*/ 6363 h 690922"/>
              <a:gd name="connsiteX2" fmla="*/ 3741738 w 3741738"/>
              <a:gd name="connsiteY2" fmla="*/ 690922 h 690922"/>
              <a:gd name="connsiteX3" fmla="*/ 0 w 3741738"/>
              <a:gd name="connsiteY3" fmla="*/ 0 h 690922"/>
              <a:gd name="connsiteX0" fmla="*/ 0 w 3742416"/>
              <a:gd name="connsiteY0" fmla="*/ 11222 h 702144"/>
              <a:gd name="connsiteX1" fmla="*/ 3742416 w 3742416"/>
              <a:gd name="connsiteY1" fmla="*/ 0 h 702144"/>
              <a:gd name="connsiteX2" fmla="*/ 3741738 w 3742416"/>
              <a:gd name="connsiteY2" fmla="*/ 702144 h 702144"/>
              <a:gd name="connsiteX3" fmla="*/ 0 w 3742416"/>
              <a:gd name="connsiteY3" fmla="*/ 11222 h 70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2416" h="702144">
                <a:moveTo>
                  <a:pt x="0" y="11222"/>
                </a:moveTo>
                <a:lnTo>
                  <a:pt x="3742416" y="0"/>
                </a:lnTo>
                <a:lnTo>
                  <a:pt x="3741738" y="702144"/>
                </a:lnTo>
                <a:lnTo>
                  <a:pt x="0" y="112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5" name="Kuva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4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028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hyperlink" Target="https://www.youtube.com/watch?v=Lqkix0s24V8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000" dirty="0"/>
              <a:t>Yrittäjyyden muuttuvat kasvot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Suomen oppisopimusosaajat ry kevätseminaari ja vuosikokous</a:t>
            </a:r>
          </a:p>
          <a:p>
            <a:r>
              <a:rPr lang="fi-FI" dirty="0"/>
              <a:t>Suomen Yrittäjät, Aicha Manai, 27.3.2019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Kolmio 3"/>
          <p:cNvSpPr/>
          <p:nvPr/>
        </p:nvSpPr>
        <p:spPr>
          <a:xfrm rot="16200000">
            <a:off x="8395566" y="4202051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B44DFF8B-AE78-431B-9373-1990A59571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2" b="218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78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0" y="1374348"/>
            <a:ext cx="12192000" cy="43649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uorakulmio 5"/>
          <p:cNvSpPr/>
          <p:nvPr/>
        </p:nvSpPr>
        <p:spPr>
          <a:xfrm>
            <a:off x="6564925" y="1792654"/>
            <a:ext cx="4961658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Kansainvälistyvien pk-yrityksen määrän kasvu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Yrittäjän ja palkansaajan rajan hämärtyminen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Nuorten yrittäjyysinnon vahva kasvu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Maahanmuuttajayrittäjien määrän kasvu</a:t>
            </a:r>
          </a:p>
        </p:txBody>
      </p:sp>
      <p:sp>
        <p:nvSpPr>
          <p:cNvPr id="8" name="Suorakulmio 7"/>
          <p:cNvSpPr/>
          <p:nvPr/>
        </p:nvSpPr>
        <p:spPr>
          <a:xfrm>
            <a:off x="552044" y="1802069"/>
            <a:ext cx="5075033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Yksinyrittäjyyden kasvu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Yrittäjien ikääntyminen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Kiihtyvä kaupungistuminen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Startup–yrittäjyyden korostuminen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Työnantajayrittäjien koon pieneneminen</a:t>
            </a: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fi-FI" sz="2800" dirty="0">
                <a:solidFill>
                  <a:prstClr val="white"/>
                </a:solidFill>
                <a:latin typeface="Trebuchet MS"/>
              </a:rPr>
              <a:t>Työvoimapula eri puolilla</a:t>
            </a:r>
            <a:endParaRPr kumimoji="0" lang="fi-FI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fi-FI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702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n paikkamerkki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/>
      </p:pic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643468" y="246664"/>
            <a:ext cx="11641666" cy="1048734"/>
          </a:xfrm>
        </p:spPr>
        <p:txBody>
          <a:bodyPr/>
          <a:lstStyle/>
          <a:p>
            <a:br>
              <a:rPr lang="fi-FI" sz="7200" b="1" dirty="0">
                <a:latin typeface="Neo Sans Std" charset="0"/>
                <a:ea typeface="Neo Sans Std" charset="0"/>
                <a:cs typeface="Neo Sans Std" charset="0"/>
              </a:rPr>
            </a:br>
            <a:endParaRPr lang="fi-FI" sz="7200" dirty="0">
              <a:latin typeface="Neo Sans Std" charset="0"/>
              <a:ea typeface="Neo Sans Std" charset="0"/>
              <a:cs typeface="Neo Sans Std" charset="0"/>
            </a:endParaRP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5590217"/>
            <a:ext cx="2819400" cy="1053913"/>
          </a:xfrm>
          <a:prstGeom prst="rect">
            <a:avLst/>
          </a:prstGeom>
        </p:spPr>
      </p:pic>
      <p:pic>
        <p:nvPicPr>
          <p:cNvPr id="5" name="Kuva 4">
            <a:hlinkClick r:id="rId4"/>
            <a:extLst>
              <a:ext uri="{FF2B5EF4-FFF2-40B4-BE49-F238E27FC236}">
                <a16:creationId xmlns:a16="http://schemas.microsoft.com/office/drawing/2014/main" id="{7C128860-868C-41D2-A66F-F8C9B248E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7089"/>
            <a:ext cx="12285134" cy="819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0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E1B99B3-C64C-46DA-8101-E2FC90DB9F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fi-FI" sz="4000" dirty="0"/>
              <a:t>10 000 ulkomaalaistaustaista yrittäjää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fi-FI" sz="4000" dirty="0"/>
              <a:t> Yhteenlaskettu liikevaihto n. 3,5 miljardia euroa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fi-FI" sz="4000" dirty="0"/>
              <a:t> Työllistämisvaikutus n. 30 000 henkilötyövuotta </a:t>
            </a:r>
          </a:p>
        </p:txBody>
      </p:sp>
    </p:spTree>
    <p:extLst>
      <p:ext uri="{BB962C8B-B14F-4D97-AF65-F5344CB8AC3E}">
        <p14:creationId xmlns:p14="http://schemas.microsoft.com/office/powerpoint/2010/main" val="1195931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/>
          <p:cNvPicPr preferRelativeResize="0"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571" y="-345233"/>
            <a:ext cx="16192500" cy="10687050"/>
          </a:xfr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9FB9310F-CB9D-6843-A858-765676579C9E}"/>
              </a:ext>
            </a:extLst>
          </p:cNvPr>
          <p:cNvSpPr/>
          <p:nvPr/>
        </p:nvSpPr>
        <p:spPr>
          <a:xfrm>
            <a:off x="2960183" y="1920552"/>
            <a:ext cx="1673537" cy="16735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D48D87E0-AE8C-B942-9ECA-E26C0A6445B6}"/>
              </a:ext>
            </a:extLst>
          </p:cNvPr>
          <p:cNvSpPr/>
          <p:nvPr/>
        </p:nvSpPr>
        <p:spPr>
          <a:xfrm>
            <a:off x="2961152" y="2181236"/>
            <a:ext cx="16725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Espoo</a:t>
            </a:r>
          </a:p>
          <a:p>
            <a:pPr algn="ctr"/>
            <a:r>
              <a:rPr lang="fi-FI" sz="4800" b="1" dirty="0">
                <a:solidFill>
                  <a:schemeClr val="bg1"/>
                </a:solidFill>
              </a:rPr>
              <a:t>26%</a:t>
            </a: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D4C49B05-69BB-134C-8D6A-7D60E624E0D2}"/>
              </a:ext>
            </a:extLst>
          </p:cNvPr>
          <p:cNvSpPr/>
          <p:nvPr/>
        </p:nvSpPr>
        <p:spPr>
          <a:xfrm>
            <a:off x="444736" y="173718"/>
            <a:ext cx="2233945" cy="22339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9788CE36-9465-AA46-84F7-3A77A4571706}"/>
              </a:ext>
            </a:extLst>
          </p:cNvPr>
          <p:cNvSpPr/>
          <p:nvPr/>
        </p:nvSpPr>
        <p:spPr>
          <a:xfrm>
            <a:off x="446029" y="352811"/>
            <a:ext cx="2232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3200" b="1" dirty="0">
                <a:solidFill>
                  <a:schemeClr val="bg1"/>
                </a:solidFill>
              </a:rPr>
              <a:t>Helsinki</a:t>
            </a:r>
            <a:r>
              <a:rPr lang="fi-FI" sz="4800" b="1" dirty="0">
                <a:solidFill>
                  <a:schemeClr val="bg1"/>
                </a:solidFill>
              </a:rPr>
              <a:t> 36%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9FB9310F-CB9D-6843-A858-765676579C9E}"/>
              </a:ext>
            </a:extLst>
          </p:cNvPr>
          <p:cNvSpPr/>
          <p:nvPr/>
        </p:nvSpPr>
        <p:spPr>
          <a:xfrm>
            <a:off x="833970" y="3736560"/>
            <a:ext cx="1673537" cy="16735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48D87E0-AE8C-B942-9ECA-E26C0A6445B6}"/>
              </a:ext>
            </a:extLst>
          </p:cNvPr>
          <p:cNvSpPr/>
          <p:nvPr/>
        </p:nvSpPr>
        <p:spPr>
          <a:xfrm>
            <a:off x="834939" y="3942386"/>
            <a:ext cx="16725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Vantaa</a:t>
            </a:r>
          </a:p>
          <a:p>
            <a:pPr algn="ctr"/>
            <a:r>
              <a:rPr lang="fi-FI" sz="4800" b="1" dirty="0">
                <a:solidFill>
                  <a:schemeClr val="bg1"/>
                </a:solidFill>
              </a:rPr>
              <a:t>37%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89C2CF3-68F4-4A8D-99DC-CE8593975B8A}"/>
              </a:ext>
            </a:extLst>
          </p:cNvPr>
          <p:cNvSpPr txBox="1"/>
          <p:nvPr/>
        </p:nvSpPr>
        <p:spPr>
          <a:xfrm>
            <a:off x="130628" y="6505189"/>
            <a:ext cx="64287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" dirty="0"/>
              <a:t>*% Uusyrityskeskusten uusista asiakkaista vuonna 2017</a:t>
            </a:r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8AEA76A5-4B61-4F62-99B3-A982797CD6B7}"/>
              </a:ext>
            </a:extLst>
          </p:cNvPr>
          <p:cNvSpPr/>
          <p:nvPr/>
        </p:nvSpPr>
        <p:spPr>
          <a:xfrm>
            <a:off x="4780703" y="3942386"/>
            <a:ext cx="1673537" cy="16735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7C3F768D-307B-4DCF-9B10-4BDA2E111D97}"/>
              </a:ext>
            </a:extLst>
          </p:cNvPr>
          <p:cNvSpPr/>
          <p:nvPr/>
        </p:nvSpPr>
        <p:spPr>
          <a:xfrm>
            <a:off x="4780703" y="4348267"/>
            <a:ext cx="16725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2500" b="1" dirty="0">
                <a:solidFill>
                  <a:schemeClr val="bg1"/>
                </a:solidFill>
              </a:rPr>
              <a:t>Tampere</a:t>
            </a:r>
          </a:p>
          <a:p>
            <a:pPr algn="ctr"/>
            <a:r>
              <a:rPr lang="fi-FI" sz="2500" b="1" dirty="0">
                <a:solidFill>
                  <a:schemeClr val="bg1"/>
                </a:solidFill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981860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l.kuvat.fi/?token=dl5c87813e8f5f95.47587189&amp;mode=show#linkki_vanhenee-%C3%A4l%C3%A4_jaa">
            <a:extLst>
              <a:ext uri="{FF2B5EF4-FFF2-40B4-BE49-F238E27FC236}">
                <a16:creationId xmlns:a16="http://schemas.microsoft.com/office/drawing/2014/main" id="{5CC101F7-3EC3-4D1D-8084-06AB66C9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459" y="728662"/>
            <a:ext cx="809625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691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bject 194"/>
          <p:cNvSpPr txBox="1"/>
          <p:nvPr/>
        </p:nvSpPr>
        <p:spPr>
          <a:xfrm>
            <a:off x="1884445" y="5862179"/>
            <a:ext cx="2049380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>
              <a:spcBef>
                <a:spcPts val="71"/>
              </a:spcBef>
            </a:pPr>
            <a:r>
              <a:rPr sz="1600" i="1" spc="-8" dirty="0">
                <a:solidFill>
                  <a:srgbClr val="404040"/>
                </a:solidFill>
                <a:latin typeface="Trebuchet MS"/>
                <a:cs typeface="Trebuchet MS"/>
              </a:rPr>
              <a:t>Lähde: </a:t>
            </a:r>
            <a:r>
              <a:rPr sz="1600" i="1" spc="-8" dirty="0" err="1">
                <a:solidFill>
                  <a:srgbClr val="404040"/>
                </a:solidFill>
                <a:latin typeface="Trebuchet MS"/>
                <a:cs typeface="Trebuchet MS"/>
              </a:rPr>
              <a:t>Tilastokeskus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95" name="object 195"/>
          <p:cNvSpPr txBox="1">
            <a:spLocks noGrp="1"/>
          </p:cNvSpPr>
          <p:nvPr>
            <p:ph type="title"/>
          </p:nvPr>
        </p:nvSpPr>
        <p:spPr>
          <a:xfrm>
            <a:off x="286753" y="236034"/>
            <a:ext cx="8229600" cy="870912"/>
          </a:xfrm>
          <a:prstGeom prst="rect">
            <a:avLst/>
          </a:prstGeom>
        </p:spPr>
        <p:txBody>
          <a:bodyPr vert="horz" wrap="square" lIns="0" tIns="9049" rIns="0" bIns="0" rtlCol="0" anchor="b">
            <a:spAutoFit/>
          </a:bodyPr>
          <a:lstStyle/>
          <a:p>
            <a:pPr marL="9525">
              <a:spcBef>
                <a:spcPts val="71"/>
              </a:spcBef>
            </a:pPr>
            <a:br>
              <a:rPr lang="fi-FI" sz="2800" spc="-4" dirty="0">
                <a:latin typeface="Trebuchet MS" panose="020B0603020202020204" pitchFamily="34" charset="0"/>
              </a:rPr>
            </a:br>
            <a:r>
              <a:rPr sz="2800" spc="-4" dirty="0" err="1">
                <a:latin typeface="Trebuchet MS" panose="020B0603020202020204" pitchFamily="34" charset="0"/>
              </a:rPr>
              <a:t>Alle</a:t>
            </a:r>
            <a:r>
              <a:rPr sz="2800" spc="-4" dirty="0">
                <a:latin typeface="Trebuchet MS" panose="020B0603020202020204" pitchFamily="34" charset="0"/>
              </a:rPr>
              <a:t> 3</a:t>
            </a:r>
            <a:r>
              <a:rPr lang="fi-FI" sz="2800" spc="-4" dirty="0">
                <a:latin typeface="Trebuchet MS" panose="020B0603020202020204" pitchFamily="34" charset="0"/>
              </a:rPr>
              <a:t>5-vuotiaat yrittäjät Suomessa </a:t>
            </a:r>
            <a:endParaRPr sz="2800" spc="-4" dirty="0">
              <a:latin typeface="Trebuchet MS" panose="020B0603020202020204" pitchFamily="34" charset="0"/>
            </a:endParaRPr>
          </a:p>
        </p:txBody>
      </p:sp>
      <p:graphicFrame>
        <p:nvGraphicFramePr>
          <p:cNvPr id="200" name="Kaavio 199">
            <a:extLst>
              <a:ext uri="{FF2B5EF4-FFF2-40B4-BE49-F238E27FC236}">
                <a16:creationId xmlns:a16="http://schemas.microsoft.com/office/drawing/2014/main" id="{0F7D323C-72D5-4060-930F-EA90D3A208AD}"/>
              </a:ext>
            </a:extLst>
          </p:cNvPr>
          <p:cNvGraphicFramePr/>
          <p:nvPr>
            <p:extLst/>
          </p:nvPr>
        </p:nvGraphicFramePr>
        <p:xfrm>
          <a:off x="2116617" y="1397000"/>
          <a:ext cx="7875108" cy="417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171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latin typeface="Trebuchet MS" panose="020B0603020202020204" pitchFamily="34" charset="0"/>
              </a:rPr>
              <a:t>Uusista yrityksistä 48% alle 35-vuotiaiden perustamia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3B014B43-35FF-47AE-B406-BFDB2EEA9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38" y="1447800"/>
            <a:ext cx="8229600" cy="4629150"/>
          </a:xfrm>
        </p:spPr>
      </p:pic>
      <p:sp>
        <p:nvSpPr>
          <p:cNvPr id="4" name="Tekstin paikkamerkki 3"/>
          <p:cNvSpPr>
            <a:spLocks noGrp="1"/>
          </p:cNvSpPr>
          <p:nvPr>
            <p:ph type="body" sz="quarter" idx="4294967295"/>
          </p:nvPr>
        </p:nvSpPr>
        <p:spPr>
          <a:xfrm>
            <a:off x="180621" y="6272779"/>
            <a:ext cx="6764338" cy="395287"/>
          </a:xfrm>
        </p:spPr>
        <p:txBody>
          <a:bodyPr/>
          <a:lstStyle/>
          <a:p>
            <a:pPr marL="0" indent="0">
              <a:buNone/>
            </a:pPr>
            <a:r>
              <a:rPr lang="fi-FI" sz="1600" i="1" dirty="0"/>
              <a:t>Lähde: Suomen Uusyrityskeskukset 2018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5E9B601-18C1-445D-821B-B1A687623DFD}"/>
              </a:ext>
            </a:extLst>
          </p:cNvPr>
          <p:cNvSpPr txBox="1"/>
          <p:nvPr/>
        </p:nvSpPr>
        <p:spPr>
          <a:xfrm>
            <a:off x="1447060" y="2469584"/>
            <a:ext cx="246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KAUNEUDENHOITO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DD35243-B233-4E58-B4C4-6AEA967C2E0A}"/>
              </a:ext>
            </a:extLst>
          </p:cNvPr>
          <p:cNvSpPr txBox="1"/>
          <p:nvPr/>
        </p:nvSpPr>
        <p:spPr>
          <a:xfrm>
            <a:off x="1447060" y="3437999"/>
            <a:ext cx="2508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TERVEYSPALVELUT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901F0DF-E9C1-442B-BA1D-BAE9F7B9D48E}"/>
              </a:ext>
            </a:extLst>
          </p:cNvPr>
          <p:cNvSpPr txBox="1"/>
          <p:nvPr/>
        </p:nvSpPr>
        <p:spPr>
          <a:xfrm>
            <a:off x="1816862" y="4612121"/>
            <a:ext cx="212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RAKENTAMINEN</a:t>
            </a:r>
          </a:p>
        </p:txBody>
      </p:sp>
    </p:spTree>
    <p:extLst>
      <p:ext uri="{BB962C8B-B14F-4D97-AF65-F5344CB8AC3E}">
        <p14:creationId xmlns:p14="http://schemas.microsoft.com/office/powerpoint/2010/main" val="58374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4948" y="1242688"/>
            <a:ext cx="11158660" cy="496067"/>
          </a:xfrm>
        </p:spPr>
        <p:txBody>
          <a:bodyPr/>
          <a:lstStyle/>
          <a:p>
            <a:r>
              <a:rPr lang="fi-FI" sz="2000" b="0" i="1" dirty="0"/>
              <a:t>Osuus suomalaisista, joka arvioi perustavansa yrityksen kolmen vuoden kuluessa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Lähde: GEM 2003-2016. </a:t>
            </a:r>
          </a:p>
          <a:p>
            <a:endParaRPr lang="fi-FI" dirty="0"/>
          </a:p>
        </p:txBody>
      </p:sp>
      <p:graphicFrame>
        <p:nvGraphicFramePr>
          <p:cNvPr id="5" name="Sisällön paikkamerkki 5"/>
          <p:cNvGraphicFramePr>
            <a:graphicFrameLocks noGrp="1"/>
          </p:cNvGraphicFramePr>
          <p:nvPr>
            <p:ph idx="1"/>
            <p:extLst/>
          </p:nvPr>
        </p:nvGraphicFramePr>
        <p:xfrm>
          <a:off x="383341" y="1136663"/>
          <a:ext cx="11247437" cy="460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iruutu 2"/>
          <p:cNvSpPr txBox="1"/>
          <p:nvPr/>
        </p:nvSpPr>
        <p:spPr>
          <a:xfrm>
            <a:off x="550189" y="2818634"/>
            <a:ext cx="1029449" cy="461665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1/100</a:t>
            </a: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Otsikko 1"/>
          <p:cNvSpPr txBox="1">
            <a:spLocks/>
          </p:cNvSpPr>
          <p:nvPr/>
        </p:nvSpPr>
        <p:spPr>
          <a:xfrm>
            <a:off x="464948" y="129151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accent6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Millenniaalit</a:t>
            </a: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 ovat lähihistorian </a:t>
            </a: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yrittäjähenkisin</a:t>
            </a: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 sukupolvi</a:t>
            </a:r>
          </a:p>
        </p:txBody>
      </p:sp>
    </p:spTree>
    <p:extLst>
      <p:ext uri="{BB962C8B-B14F-4D97-AF65-F5344CB8AC3E}">
        <p14:creationId xmlns:p14="http://schemas.microsoft.com/office/powerpoint/2010/main" val="425307926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dl.kuvat.fi/?token=dl5c87842f4c2ef4.99990631&amp;mode=show#linkki_vanhenee-%C3%A4l%C3%A4_jaa">
            <a:extLst>
              <a:ext uri="{FF2B5EF4-FFF2-40B4-BE49-F238E27FC236}">
                <a16:creationId xmlns:a16="http://schemas.microsoft.com/office/drawing/2014/main" id="{D4247B1F-5186-440E-A57C-B1D739D02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69" y="879584"/>
            <a:ext cx="809625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00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25CFB7EB-2A1A-4F3A-A16B-2F7E3FA9EF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87397" y="1113260"/>
            <a:ext cx="11249025" cy="5014959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E6C396F8-EBA5-4736-A273-1819EE629EAE}"/>
              </a:ext>
            </a:extLst>
          </p:cNvPr>
          <p:cNvSpPr/>
          <p:nvPr/>
        </p:nvSpPr>
        <p:spPr>
          <a:xfrm>
            <a:off x="251534" y="6241574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i-FI" sz="1400" dirty="0">
                <a:solidFill>
                  <a:srgbClr val="231F20"/>
                </a:solidFill>
                <a:latin typeface="Trebuchet MS" panose="020B0603020202020204" pitchFamily="34" charset="0"/>
              </a:rPr>
              <a:t>Kevään 2019 Pk-yritysbarometri perustuu 4 600 pk-yrityksen vastauksiin.</a:t>
            </a:r>
            <a:endParaRPr lang="fi-FI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479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50233" y="-4132207"/>
            <a:ext cx="18292465" cy="12192000"/>
          </a:xfrm>
          <a:prstGeom prst="rect">
            <a:avLst/>
          </a:prstGeom>
        </p:spPr>
      </p:pic>
      <p:sp>
        <p:nvSpPr>
          <p:cNvPr id="4" name="Suorakulmio 3"/>
          <p:cNvSpPr/>
          <p:nvPr/>
        </p:nvSpPr>
        <p:spPr>
          <a:xfrm>
            <a:off x="-1" y="3062818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OPPISOPIMUSOSAAJILLE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25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E1B99B3-C64C-46DA-8101-E2FC90DB9F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2059" y="1024854"/>
            <a:ext cx="11775040" cy="5056867"/>
          </a:xfrm>
        </p:spPr>
        <p:txBody>
          <a:bodyPr/>
          <a:lstStyle/>
          <a:p>
            <a:pPr marL="0" indent="0" algn="ctr">
              <a:buNone/>
            </a:pPr>
            <a:r>
              <a:rPr lang="fi-FI" sz="3600" b="1" i="1" dirty="0">
                <a:latin typeface="Trebuchet MS" panose="020B0603020202020204" pitchFamily="34" charset="0"/>
              </a:rPr>
              <a:t>Osaamisen ekosysteemi 2025: Kohti jatkuvan oppimisen järjestelmää</a:t>
            </a:r>
          </a:p>
          <a:p>
            <a:pPr marL="0" indent="0" algn="ctr">
              <a:buNone/>
            </a:pPr>
            <a:endParaRPr lang="fi-FI" sz="36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fi-FI" sz="3600" dirty="0">
                <a:latin typeface="Trebuchet MS" panose="020B0603020202020204" pitchFamily="34" charset="0"/>
              </a:rPr>
              <a:t>Oppisopimuksen palkkausuudistus</a:t>
            </a:r>
          </a:p>
          <a:p>
            <a:pPr marL="0" indent="0" algn="ctr">
              <a:buNone/>
            </a:pPr>
            <a:r>
              <a:rPr lang="fi-FI" sz="3600" dirty="0">
                <a:latin typeface="Trebuchet MS" panose="020B0603020202020204" pitchFamily="34" charset="0"/>
              </a:rPr>
              <a:t>Oppilaitokset työelämän kehittämiskeskuksiksi</a:t>
            </a:r>
          </a:p>
          <a:p>
            <a:pPr marL="0" indent="0" algn="ctr">
              <a:buNone/>
            </a:pPr>
            <a:r>
              <a:rPr lang="fi-FI" sz="3600" dirty="0">
                <a:latin typeface="Trebuchet MS" panose="020B0603020202020204" pitchFamily="34" charset="0"/>
              </a:rPr>
              <a:t>Oppisopimus korkeakouluihin</a:t>
            </a:r>
          </a:p>
          <a:p>
            <a:pPr marL="0" indent="0" algn="ctr">
              <a:buNone/>
            </a:pPr>
            <a:r>
              <a:rPr lang="fi-FI" sz="3600" dirty="0">
                <a:latin typeface="Trebuchet MS" panose="020B0603020202020204" pitchFamily="34" charset="0"/>
              </a:rPr>
              <a:t> Joustavia osaamisperusteisia tutkintoja</a:t>
            </a:r>
          </a:p>
          <a:p>
            <a:pPr marL="0" indent="0" algn="ctr">
              <a:buNone/>
            </a:pPr>
            <a:endParaRPr lang="fi-FI" sz="36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fi-FI" sz="36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fi-FI" sz="36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fi-FI" sz="3600" dirty="0">
              <a:latin typeface="Trebuchet MS" panose="020B0603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endParaRPr lang="fi-FI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1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sz="quarter" idx="13"/>
          </p:nvPr>
        </p:nvSpPr>
        <p:spPr>
          <a:xfrm>
            <a:off x="308349" y="1077119"/>
            <a:ext cx="8280400" cy="5304367"/>
          </a:xfrm>
        </p:spPr>
        <p:txBody>
          <a:bodyPr/>
          <a:lstStyle/>
          <a:p>
            <a:pPr marL="0" indent="0">
              <a:buNone/>
            </a:pPr>
            <a:r>
              <a:rPr lang="fi-FI" sz="2400" b="1" dirty="0"/>
              <a:t>Aicha Manai</a:t>
            </a:r>
            <a:br>
              <a:rPr lang="fi-FI" sz="2400" dirty="0"/>
            </a:br>
            <a:r>
              <a:rPr lang="fi-FI" sz="2400" dirty="0"/>
              <a:t>verkostopäällikkö</a:t>
            </a:r>
            <a:br>
              <a:rPr lang="fi-FI" sz="2400" dirty="0"/>
            </a:br>
            <a:br>
              <a:rPr lang="fi-FI" sz="2400" dirty="0"/>
            </a:br>
            <a:r>
              <a:rPr lang="fi-FI" sz="2400" dirty="0"/>
              <a:t>p. 044 555 3220 </a:t>
            </a:r>
            <a:br>
              <a:rPr lang="fi-FI" sz="2400" dirty="0"/>
            </a:br>
            <a:r>
              <a:rPr lang="fi-FI" sz="2400" dirty="0"/>
              <a:t>aicha.manai@yrittajat.fi</a:t>
            </a:r>
            <a:br>
              <a:rPr lang="fi-FI" sz="2400" dirty="0"/>
            </a:br>
            <a:br>
              <a:rPr lang="fi-FI" sz="2400" dirty="0"/>
            </a:br>
            <a:r>
              <a:rPr lang="fi-FI" sz="2400" dirty="0"/>
              <a:t>Twitter: @</a:t>
            </a:r>
            <a:r>
              <a:rPr lang="fi-FI" sz="2400" dirty="0" err="1"/>
              <a:t>AichaManai</a:t>
            </a:r>
            <a:r>
              <a:rPr lang="fi-FI" sz="2400" dirty="0"/>
              <a:t>, @</a:t>
            </a:r>
            <a:r>
              <a:rPr lang="fi-FI" sz="2400" dirty="0" err="1"/>
              <a:t>nyrittajat</a:t>
            </a:r>
            <a:br>
              <a:rPr lang="fi-FI" sz="2400" dirty="0"/>
            </a:br>
            <a:r>
              <a:rPr lang="fi-FI" sz="2400" dirty="0"/>
              <a:t>Facebook: Nuoret Yrittäjät </a:t>
            </a:r>
            <a:br>
              <a:rPr lang="fi-FI" sz="2400" dirty="0"/>
            </a:br>
            <a:br>
              <a:rPr lang="fi-FI" sz="2400" dirty="0"/>
            </a:br>
            <a:r>
              <a:rPr lang="fi-FI" sz="2400" dirty="0"/>
              <a:t>www.yrittajat.fi</a:t>
            </a:r>
            <a:br>
              <a:rPr lang="fi-FI" sz="2400" dirty="0"/>
            </a:br>
            <a:r>
              <a:rPr lang="fi-FI" sz="2400" dirty="0"/>
              <a:t>www.nuoretyrittajat.fi</a:t>
            </a:r>
          </a:p>
        </p:txBody>
      </p:sp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CF08E0C8-1559-4FDE-801E-0D91B8ADAAA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r="24269"/>
          <a:stretch>
            <a:fillRect/>
          </a:stretch>
        </p:blipFill>
        <p:spPr>
          <a:xfrm>
            <a:off x="7362333" y="1077119"/>
            <a:ext cx="3660775" cy="4703762"/>
          </a:xfrm>
        </p:spPr>
      </p:pic>
    </p:spTree>
    <p:extLst>
      <p:ext uri="{BB962C8B-B14F-4D97-AF65-F5344CB8AC3E}">
        <p14:creationId xmlns:p14="http://schemas.microsoft.com/office/powerpoint/2010/main" val="420083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217870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C2C9F325444CA409D7B249AC423050F" ma:contentTypeVersion="2" ma:contentTypeDescription="Luo uusi asiakirja." ma:contentTypeScope="" ma:versionID="d6f951312ddadb3dd587bdad6422f9d9">
  <xsd:schema xmlns:xsd="http://www.w3.org/2001/XMLSchema" xmlns:xs="http://www.w3.org/2001/XMLSchema" xmlns:p="http://schemas.microsoft.com/office/2006/metadata/properties" xmlns:ns2="6b8240d1-213e-40cf-824d-51f1e9b418ac" targetNamespace="http://schemas.microsoft.com/office/2006/metadata/properties" ma:root="true" ma:fieldsID="4be1c02e000e3030d7e589d451a32fa2" ns2:_="">
    <xsd:import namespace="6b8240d1-213e-40cf-824d-51f1e9b418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240d1-213e-40cf-824d-51f1e9b418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5B5C2C-A633-4E51-A6A8-E918256700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8240d1-213e-40cf-824d-51f1e9b418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4E2325-2F41-42EA-9C4D-6025A0EDB3F8}">
  <ds:schemaRefs>
    <ds:schemaRef ds:uri="http://schemas.microsoft.com/office/2006/documentManagement/types"/>
    <ds:schemaRef ds:uri="http://purl.org/dc/terms/"/>
    <ds:schemaRef ds:uri="http://purl.org/dc/dcmitype/"/>
    <ds:schemaRef ds:uri="6b8240d1-213e-40cf-824d-51f1e9b418ac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07B6232-2397-4319-AF06-F8A7C99754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149</Words>
  <Application>Microsoft Office PowerPoint</Application>
  <PresentationFormat>Laajakuva</PresentationFormat>
  <Paragraphs>56</Paragraphs>
  <Slides>15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Neo Sans Std</vt:lpstr>
      <vt:lpstr>Trebuchet MS</vt:lpstr>
      <vt:lpstr>SuomenYrittajat169</vt:lpstr>
      <vt:lpstr>Yrittäjyyden muuttuvat kasvot</vt:lpstr>
      <vt:lpstr>PowerPoint-esitys</vt:lpstr>
      <vt:lpstr> </vt:lpstr>
      <vt:lpstr>PowerPoint-esitys</vt:lpstr>
      <vt:lpstr>PowerPoint-esitys</vt:lpstr>
      <vt:lpstr>PowerPoint-esitys</vt:lpstr>
      <vt:lpstr> Alle 35-vuotiaat yrittäjät Suomessa </vt:lpstr>
      <vt:lpstr>Uusista yrityksistä 48% alle 35-vuotiaiden perustamia</vt:lpstr>
      <vt:lpstr>Osuus suomalaisista, joka arvioi perustavansa yrityksen kolmen vuoden kuluessa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uudistaminen ei onnistu ilman yrityksiä</dc:title>
  <dc:creator>Anna Lantee</dc:creator>
  <cp:lastModifiedBy>Aicha Manai</cp:lastModifiedBy>
  <cp:revision>6</cp:revision>
  <dcterms:modified xsi:type="dcterms:W3CDTF">2019-03-25T07:43:57Z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0x010100CC2C9F325444CA409D7B249AC423050F</vt:lpwstr>
  </property>
</Properties>
</file>